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ef8c01239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cb1450c9f46e9"/>
  </p:sldMasterIdLst>
  <p:sldIdLst>
    <p:sldId xmlns:r="http://schemas.openxmlformats.org/officeDocument/2006/relationships" id="256" r:id="R233b2a8fcfb5446a"/>
    <p:sldId xmlns:r="http://schemas.openxmlformats.org/officeDocument/2006/relationships" id="257" r:id="R3e6a4e4daa3948e6"/>
    <p:sldId xmlns:r="http://schemas.openxmlformats.org/officeDocument/2006/relationships" id="258" r:id="R30de2dc39ebd4729"/>
    <p:sldId xmlns:r="http://schemas.openxmlformats.org/officeDocument/2006/relationships" id="259" r:id="Rbe890415c5ea460d"/>
    <p:sldId xmlns:r="http://schemas.openxmlformats.org/officeDocument/2006/relationships" id="260" r:id="R2a37060942884b75"/>
    <p:sldId xmlns:r="http://schemas.openxmlformats.org/officeDocument/2006/relationships" id="261" r:id="Rc19dcd8d6399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cb1450c9f46e9" /><Relationship Type="http://schemas.openxmlformats.org/officeDocument/2006/relationships/slide" Target="/ppt/slides/slide1.xml" Id="R233b2a8fcfb5446a" /><Relationship Type="http://schemas.openxmlformats.org/officeDocument/2006/relationships/slide" Target="/ppt/slides/slide2.xml" Id="R3e6a4e4daa3948e6" /><Relationship Type="http://schemas.openxmlformats.org/officeDocument/2006/relationships/slide" Target="/ppt/slides/slide3.xml" Id="R30de2dc39ebd4729" /><Relationship Type="http://schemas.openxmlformats.org/officeDocument/2006/relationships/slide" Target="/ppt/slides/slide4.xml" Id="Rbe890415c5ea460d" /><Relationship Type="http://schemas.openxmlformats.org/officeDocument/2006/relationships/slide" Target="/ppt/slides/slide5.xml" Id="R2a37060942884b75" /><Relationship Type="http://schemas.openxmlformats.org/officeDocument/2006/relationships/slide" Target="/ppt/slides/slide6.xml" Id="Rc19dcd8d6399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c04f7a2744a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fdce4de5842c9" /><Relationship Type="http://schemas.openxmlformats.org/officeDocument/2006/relationships/theme" Target="/ppt/slideMasters/theme/theme1.xml" Id="R93da78680d42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fdce4de58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527d03ffe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7e35495ec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4bb5736c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d9e9d6224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2a968f741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eb46ca619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