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4c38f614d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2206b153c42ed"/>
  </p:sldMasterIdLst>
  <p:sldIdLst>
    <p:sldId xmlns:r="http://schemas.openxmlformats.org/officeDocument/2006/relationships" id="256" r:id="R6c1f00f65a094fb1"/>
    <p:sldId xmlns:r="http://schemas.openxmlformats.org/officeDocument/2006/relationships" id="257" r:id="Ra39b08a5c0084ba8"/>
    <p:sldId xmlns:r="http://schemas.openxmlformats.org/officeDocument/2006/relationships" id="258" r:id="R8ca8d81b21734af9"/>
    <p:sldId xmlns:r="http://schemas.openxmlformats.org/officeDocument/2006/relationships" id="259" r:id="Rd9e6b83ef8bf40dd"/>
    <p:sldId xmlns:r="http://schemas.openxmlformats.org/officeDocument/2006/relationships" id="260" r:id="R16c89523aa354184"/>
    <p:sldId xmlns:r="http://schemas.openxmlformats.org/officeDocument/2006/relationships" id="261" r:id="Ra90b1554111b4efa"/>
    <p:sldId xmlns:r="http://schemas.openxmlformats.org/officeDocument/2006/relationships" id="262" r:id="R4bdb132834db40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2206b153c42ed" /><Relationship Type="http://schemas.openxmlformats.org/officeDocument/2006/relationships/slide" Target="/ppt/slides/slide1.xml" Id="R6c1f00f65a094fb1" /><Relationship Type="http://schemas.openxmlformats.org/officeDocument/2006/relationships/slide" Target="/ppt/slides/slide2.xml" Id="Ra39b08a5c0084ba8" /><Relationship Type="http://schemas.openxmlformats.org/officeDocument/2006/relationships/slide" Target="/ppt/slides/slide3.xml" Id="R8ca8d81b21734af9" /><Relationship Type="http://schemas.openxmlformats.org/officeDocument/2006/relationships/slide" Target="/ppt/slides/slide4.xml" Id="Rd9e6b83ef8bf40dd" /><Relationship Type="http://schemas.openxmlformats.org/officeDocument/2006/relationships/slide" Target="/ppt/slides/slide5.xml" Id="R16c89523aa354184" /><Relationship Type="http://schemas.openxmlformats.org/officeDocument/2006/relationships/slide" Target="/ppt/slides/slide6.xml" Id="Ra90b1554111b4efa" /><Relationship Type="http://schemas.openxmlformats.org/officeDocument/2006/relationships/slide" Target="/ppt/slides/slide7.xml" Id="R4bdb132834db40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e6fdb2af04b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f6f8ea75240d7" /><Relationship Type="http://schemas.openxmlformats.org/officeDocument/2006/relationships/theme" Target="/ppt/slideMasters/theme/theme1.xml" Id="R0bfd64dea63a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ef6f8ea752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6aaac9007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231064438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add48a79345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38eef56be4d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a2b17e218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568c4cfe84e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8e07fee324c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39 158 548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TOR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