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cc5492f17849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ac325ef9f5422b"/>
  </p:sldMasterIdLst>
  <p:sldIdLst>
    <p:sldId xmlns:r="http://schemas.openxmlformats.org/officeDocument/2006/relationships" id="256" r:id="R09e0aa648f9d47bb"/>
    <p:sldId xmlns:r="http://schemas.openxmlformats.org/officeDocument/2006/relationships" id="257" r:id="R4fa39e0ec5784365"/>
    <p:sldId xmlns:r="http://schemas.openxmlformats.org/officeDocument/2006/relationships" id="258" r:id="Rcff87195a62d42e3"/>
    <p:sldId xmlns:r="http://schemas.openxmlformats.org/officeDocument/2006/relationships" id="259" r:id="R5f4e38bed3e44df5"/>
    <p:sldId xmlns:r="http://schemas.openxmlformats.org/officeDocument/2006/relationships" id="260" r:id="Rb6976ed70ee74640"/>
    <p:sldId xmlns:r="http://schemas.openxmlformats.org/officeDocument/2006/relationships" id="261" r:id="R49050d7d95f542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c325ef9f5422b" /><Relationship Type="http://schemas.openxmlformats.org/officeDocument/2006/relationships/slide" Target="/ppt/slides/slide1.xml" Id="R09e0aa648f9d47bb" /><Relationship Type="http://schemas.openxmlformats.org/officeDocument/2006/relationships/slide" Target="/ppt/slides/slide2.xml" Id="R4fa39e0ec5784365" /><Relationship Type="http://schemas.openxmlformats.org/officeDocument/2006/relationships/slide" Target="/ppt/slides/slide3.xml" Id="Rcff87195a62d42e3" /><Relationship Type="http://schemas.openxmlformats.org/officeDocument/2006/relationships/slide" Target="/ppt/slides/slide4.xml" Id="R5f4e38bed3e44df5" /><Relationship Type="http://schemas.openxmlformats.org/officeDocument/2006/relationships/slide" Target="/ppt/slides/slide5.xml" Id="Rb6976ed70ee74640" /><Relationship Type="http://schemas.openxmlformats.org/officeDocument/2006/relationships/slide" Target="/ppt/slides/slide6.xml" Id="R49050d7d95f542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d31033be774d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e6ae3801f4c36" /><Relationship Type="http://schemas.openxmlformats.org/officeDocument/2006/relationships/theme" Target="/ppt/slideMasters/theme/theme1.xml" Id="Rbab55d54ff3147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ae6ae3801f4c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911ec3e7645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28542bb4b43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7590f7d6d42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19ea8976f4d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24f65862341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53ee4b49846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