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49e48fb3a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68efa3f0043f4"/>
  </p:sldMasterIdLst>
  <p:sldIdLst>
    <p:sldId xmlns:r="http://schemas.openxmlformats.org/officeDocument/2006/relationships" id="256" r:id="Rebe77701190b4328"/>
    <p:sldId xmlns:r="http://schemas.openxmlformats.org/officeDocument/2006/relationships" id="257" r:id="R31571455f6404688"/>
    <p:sldId xmlns:r="http://schemas.openxmlformats.org/officeDocument/2006/relationships" id="258" r:id="R72ec4e55f7e844a3"/>
    <p:sldId xmlns:r="http://schemas.openxmlformats.org/officeDocument/2006/relationships" id="259" r:id="R4a9ae81f96a6430c"/>
    <p:sldId xmlns:r="http://schemas.openxmlformats.org/officeDocument/2006/relationships" id="260" r:id="R649f9a5143004d98"/>
    <p:sldId xmlns:r="http://schemas.openxmlformats.org/officeDocument/2006/relationships" id="261" r:id="Rb5346708c02443a2"/>
    <p:sldId xmlns:r="http://schemas.openxmlformats.org/officeDocument/2006/relationships" id="262" r:id="R8e73225fe44a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68efa3f0043f4" /><Relationship Type="http://schemas.openxmlformats.org/officeDocument/2006/relationships/slide" Target="/ppt/slides/slide1.xml" Id="Rebe77701190b4328" /><Relationship Type="http://schemas.openxmlformats.org/officeDocument/2006/relationships/slide" Target="/ppt/slides/slide2.xml" Id="R31571455f6404688" /><Relationship Type="http://schemas.openxmlformats.org/officeDocument/2006/relationships/slide" Target="/ppt/slides/slide3.xml" Id="R72ec4e55f7e844a3" /><Relationship Type="http://schemas.openxmlformats.org/officeDocument/2006/relationships/slide" Target="/ppt/slides/slide4.xml" Id="R4a9ae81f96a6430c" /><Relationship Type="http://schemas.openxmlformats.org/officeDocument/2006/relationships/slide" Target="/ppt/slides/slide5.xml" Id="R649f9a5143004d98" /><Relationship Type="http://schemas.openxmlformats.org/officeDocument/2006/relationships/slide" Target="/ppt/slides/slide6.xml" Id="Rb5346708c02443a2" /><Relationship Type="http://schemas.openxmlformats.org/officeDocument/2006/relationships/slide" Target="/ppt/slides/slide7.xml" Id="R8e73225fe44a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cc504c3d9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dcb0a4f14874" /><Relationship Type="http://schemas.openxmlformats.org/officeDocument/2006/relationships/theme" Target="/ppt/slideMasters/theme/theme1.xml" Id="R63350071163c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5dcb0a4f1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4aedd1a1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bfb44902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e70993d9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7c303611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c3f244ee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5d999492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d836405a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