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55a53ce2e0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dccf9b49d4431"/>
  </p:sldMasterIdLst>
  <p:sldIdLst>
    <p:sldId xmlns:r="http://schemas.openxmlformats.org/officeDocument/2006/relationships" id="256" r:id="R8c16b1609002478f"/>
    <p:sldId xmlns:r="http://schemas.openxmlformats.org/officeDocument/2006/relationships" id="257" r:id="Rf8d797fdfa2e4f56"/>
    <p:sldId xmlns:r="http://schemas.openxmlformats.org/officeDocument/2006/relationships" id="258" r:id="Rb71469e01b004388"/>
    <p:sldId xmlns:r="http://schemas.openxmlformats.org/officeDocument/2006/relationships" id="259" r:id="R6299d065e5b44749"/>
    <p:sldId xmlns:r="http://schemas.openxmlformats.org/officeDocument/2006/relationships" id="260" r:id="R6ce4e8f4991c4ce8"/>
    <p:sldId xmlns:r="http://schemas.openxmlformats.org/officeDocument/2006/relationships" id="261" r:id="Rf4111ee3a320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dccf9b49d4431" /><Relationship Type="http://schemas.openxmlformats.org/officeDocument/2006/relationships/slide" Target="/ppt/slides/slide1.xml" Id="R8c16b1609002478f" /><Relationship Type="http://schemas.openxmlformats.org/officeDocument/2006/relationships/slide" Target="/ppt/slides/slide2.xml" Id="Rf8d797fdfa2e4f56" /><Relationship Type="http://schemas.openxmlformats.org/officeDocument/2006/relationships/slide" Target="/ppt/slides/slide3.xml" Id="Rb71469e01b004388" /><Relationship Type="http://schemas.openxmlformats.org/officeDocument/2006/relationships/slide" Target="/ppt/slides/slide4.xml" Id="R6299d065e5b44749" /><Relationship Type="http://schemas.openxmlformats.org/officeDocument/2006/relationships/slide" Target="/ppt/slides/slide5.xml" Id="R6ce4e8f4991c4ce8" /><Relationship Type="http://schemas.openxmlformats.org/officeDocument/2006/relationships/slide" Target="/ppt/slides/slide6.xml" Id="Rf4111ee3a320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4df6c153d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ce30ad51f4f80" /><Relationship Type="http://schemas.openxmlformats.org/officeDocument/2006/relationships/theme" Target="/ppt/slideMasters/theme/theme1.xml" Id="Rb438f9d94509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ce30ad51f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6e1576fc8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d2e4e00c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23831d932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a93dc95ac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639a9f771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383410bc1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