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d8e6d360e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d82232099547bf"/>
  </p:sldMasterIdLst>
  <p:sldIdLst>
    <p:sldId xmlns:r="http://schemas.openxmlformats.org/officeDocument/2006/relationships" id="256" r:id="Rf4271c57b5a14738"/>
    <p:sldId xmlns:r="http://schemas.openxmlformats.org/officeDocument/2006/relationships" id="257" r:id="R0598c37cc7654ede"/>
    <p:sldId xmlns:r="http://schemas.openxmlformats.org/officeDocument/2006/relationships" id="258" r:id="R5676582a4fc4498e"/>
    <p:sldId xmlns:r="http://schemas.openxmlformats.org/officeDocument/2006/relationships" id="259" r:id="R81d6e7e66bd04d56"/>
    <p:sldId xmlns:r="http://schemas.openxmlformats.org/officeDocument/2006/relationships" id="260" r:id="R9df69ee229cc4ee5"/>
    <p:sldId xmlns:r="http://schemas.openxmlformats.org/officeDocument/2006/relationships" id="261" r:id="Rb55ae75fb46c4d3a"/>
    <p:sldId xmlns:r="http://schemas.openxmlformats.org/officeDocument/2006/relationships" id="262" r:id="Rc08083d3e46b49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82232099547bf" /><Relationship Type="http://schemas.openxmlformats.org/officeDocument/2006/relationships/slide" Target="/ppt/slides/slide1.xml" Id="Rf4271c57b5a14738" /><Relationship Type="http://schemas.openxmlformats.org/officeDocument/2006/relationships/slide" Target="/ppt/slides/slide2.xml" Id="R0598c37cc7654ede" /><Relationship Type="http://schemas.openxmlformats.org/officeDocument/2006/relationships/slide" Target="/ppt/slides/slide3.xml" Id="R5676582a4fc4498e" /><Relationship Type="http://schemas.openxmlformats.org/officeDocument/2006/relationships/slide" Target="/ppt/slides/slide4.xml" Id="R81d6e7e66bd04d56" /><Relationship Type="http://schemas.openxmlformats.org/officeDocument/2006/relationships/slide" Target="/ppt/slides/slide5.xml" Id="R9df69ee229cc4ee5" /><Relationship Type="http://schemas.openxmlformats.org/officeDocument/2006/relationships/slide" Target="/ppt/slides/slide6.xml" Id="Rb55ae75fb46c4d3a" /><Relationship Type="http://schemas.openxmlformats.org/officeDocument/2006/relationships/slide" Target="/ppt/slides/slide7.xml" Id="Rc08083d3e46b49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3d98ec30ad4f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2885017b940b6" /><Relationship Type="http://schemas.openxmlformats.org/officeDocument/2006/relationships/theme" Target="/ppt/slideMasters/theme/theme1.xml" Id="Rf300830b45a64a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a2885017b940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e73ef34cf41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7eb8e3c174b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198b14e1a40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caa59d4d0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2ad6be66945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74bc0b6ff40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665e1e38c43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