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3fdb4fc47749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46de9c61b44e97"/>
  </p:sldMasterIdLst>
  <p:sldIdLst>
    <p:sldId xmlns:r="http://schemas.openxmlformats.org/officeDocument/2006/relationships" id="256" r:id="R7ff5be830d1d47f4"/>
    <p:sldId xmlns:r="http://schemas.openxmlformats.org/officeDocument/2006/relationships" id="257" r:id="Rc9f718c2a94f4845"/>
    <p:sldId xmlns:r="http://schemas.openxmlformats.org/officeDocument/2006/relationships" id="258" r:id="Re776694ea50c428b"/>
    <p:sldId xmlns:r="http://schemas.openxmlformats.org/officeDocument/2006/relationships" id="259" r:id="R93c9609f19a04def"/>
    <p:sldId xmlns:r="http://schemas.openxmlformats.org/officeDocument/2006/relationships" id="260" r:id="Ra0656800d3624d77"/>
    <p:sldId xmlns:r="http://schemas.openxmlformats.org/officeDocument/2006/relationships" id="261" r:id="Rbae5136a96424d54"/>
    <p:sldId xmlns:r="http://schemas.openxmlformats.org/officeDocument/2006/relationships" id="262" r:id="R1357beef295e44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46de9c61b44e97" /><Relationship Type="http://schemas.openxmlformats.org/officeDocument/2006/relationships/slide" Target="/ppt/slides/slide1.xml" Id="R7ff5be830d1d47f4" /><Relationship Type="http://schemas.openxmlformats.org/officeDocument/2006/relationships/slide" Target="/ppt/slides/slide2.xml" Id="Rc9f718c2a94f4845" /><Relationship Type="http://schemas.openxmlformats.org/officeDocument/2006/relationships/slide" Target="/ppt/slides/slide3.xml" Id="Re776694ea50c428b" /><Relationship Type="http://schemas.openxmlformats.org/officeDocument/2006/relationships/slide" Target="/ppt/slides/slide4.xml" Id="R93c9609f19a04def" /><Relationship Type="http://schemas.openxmlformats.org/officeDocument/2006/relationships/slide" Target="/ppt/slides/slide5.xml" Id="Ra0656800d3624d77" /><Relationship Type="http://schemas.openxmlformats.org/officeDocument/2006/relationships/slide" Target="/ppt/slides/slide6.xml" Id="Rbae5136a96424d54" /><Relationship Type="http://schemas.openxmlformats.org/officeDocument/2006/relationships/slide" Target="/ppt/slides/slide7.xml" Id="R1357beef295e44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ff78099d3640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e3e6b6122411b" /><Relationship Type="http://schemas.openxmlformats.org/officeDocument/2006/relationships/theme" Target="/ppt/slideMasters/theme/theme1.xml" Id="Ra1b44371e1cd4f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4e3e6b6122411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0cf37a13444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c4ffefcab41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136e4df794a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1cdce765949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fbe37c4ec4f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3762dfa3e44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1d030ed3de4f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RRO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RRO AS ble etablert [år] og holder til i Hunndalen.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14 785 549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1 283 548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1 008 144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446 222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4 540 568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BØRRESEN  –  41,3 %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BERG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STEIEN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BØRRESEN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 VILLUMSTAD GRANUM  –  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ARNE PEDERSEN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2827 Hunndalen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919 086 688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RRO AS</a:t>
            </a:r>
          </a:p>
        </p:txBody>
      </p:sp>
    </p:spTree>
  </p:cSld>
  <p:clrMapOvr>
    <a:masterClrMapping xmlns:a="http://schemas.openxmlformats.org/drawingml/2006/main"/>
  </p:clrMapOvr>
</p:sld>
</file>