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b856312c6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8ad04408d487c"/>
  </p:sldMasterIdLst>
  <p:sldIdLst>
    <p:sldId xmlns:r="http://schemas.openxmlformats.org/officeDocument/2006/relationships" id="256" r:id="R8aae1a1cd02b4555"/>
    <p:sldId xmlns:r="http://schemas.openxmlformats.org/officeDocument/2006/relationships" id="257" r:id="Rd5039f0a88504641"/>
    <p:sldId xmlns:r="http://schemas.openxmlformats.org/officeDocument/2006/relationships" id="258" r:id="R57a8dc9128254437"/>
    <p:sldId xmlns:r="http://schemas.openxmlformats.org/officeDocument/2006/relationships" id="259" r:id="R42dd3ad3eef8480a"/>
    <p:sldId xmlns:r="http://schemas.openxmlformats.org/officeDocument/2006/relationships" id="260" r:id="R0b6b7ba3b9134e51"/>
    <p:sldId xmlns:r="http://schemas.openxmlformats.org/officeDocument/2006/relationships" id="261" r:id="Re6507656a0c3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8ad04408d487c" /><Relationship Type="http://schemas.openxmlformats.org/officeDocument/2006/relationships/slide" Target="/ppt/slides/slide1.xml" Id="R8aae1a1cd02b4555" /><Relationship Type="http://schemas.openxmlformats.org/officeDocument/2006/relationships/slide" Target="/ppt/slides/slide2.xml" Id="Rd5039f0a88504641" /><Relationship Type="http://schemas.openxmlformats.org/officeDocument/2006/relationships/slide" Target="/ppt/slides/slide3.xml" Id="R57a8dc9128254437" /><Relationship Type="http://schemas.openxmlformats.org/officeDocument/2006/relationships/slide" Target="/ppt/slides/slide4.xml" Id="R42dd3ad3eef8480a" /><Relationship Type="http://schemas.openxmlformats.org/officeDocument/2006/relationships/slide" Target="/ppt/slides/slide5.xml" Id="R0b6b7ba3b9134e51" /><Relationship Type="http://schemas.openxmlformats.org/officeDocument/2006/relationships/slide" Target="/ppt/slides/slide6.xml" Id="Re6507656a0c3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60e8a7b98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ba6240e014d08" /><Relationship Type="http://schemas.openxmlformats.org/officeDocument/2006/relationships/theme" Target="/ppt/slideMasters/theme/theme1.xml" Id="R5943832c7a0c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ba6240e01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239ebdfa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e67a8f41c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cfb04fe3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4796c59ad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250d4c20c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39995b5e8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