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4349b9652b47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6a655d9d714f47"/>
  </p:sldMasterIdLst>
  <p:sldIdLst>
    <p:sldId xmlns:r="http://schemas.openxmlformats.org/officeDocument/2006/relationships" id="256" r:id="Rc4e3a7a0415a4397"/>
    <p:sldId xmlns:r="http://schemas.openxmlformats.org/officeDocument/2006/relationships" id="257" r:id="R6d7911e672d24fa7"/>
    <p:sldId xmlns:r="http://schemas.openxmlformats.org/officeDocument/2006/relationships" id="258" r:id="R05c4f3bed0bb4f12"/>
    <p:sldId xmlns:r="http://schemas.openxmlformats.org/officeDocument/2006/relationships" id="259" r:id="R566a98fc1d2e4c71"/>
    <p:sldId xmlns:r="http://schemas.openxmlformats.org/officeDocument/2006/relationships" id="260" r:id="R1dbd1a8f16104261"/>
    <p:sldId xmlns:r="http://schemas.openxmlformats.org/officeDocument/2006/relationships" id="261" r:id="R252633a2bf494ab0"/>
    <p:sldId xmlns:r="http://schemas.openxmlformats.org/officeDocument/2006/relationships" id="262" r:id="Rc0f14302f5874c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6a655d9d714f47" /><Relationship Type="http://schemas.openxmlformats.org/officeDocument/2006/relationships/slide" Target="/ppt/slides/slide1.xml" Id="Rc4e3a7a0415a4397" /><Relationship Type="http://schemas.openxmlformats.org/officeDocument/2006/relationships/slide" Target="/ppt/slides/slide2.xml" Id="R6d7911e672d24fa7" /><Relationship Type="http://schemas.openxmlformats.org/officeDocument/2006/relationships/slide" Target="/ppt/slides/slide3.xml" Id="R05c4f3bed0bb4f12" /><Relationship Type="http://schemas.openxmlformats.org/officeDocument/2006/relationships/slide" Target="/ppt/slides/slide4.xml" Id="R566a98fc1d2e4c71" /><Relationship Type="http://schemas.openxmlformats.org/officeDocument/2006/relationships/slide" Target="/ppt/slides/slide5.xml" Id="R1dbd1a8f16104261" /><Relationship Type="http://schemas.openxmlformats.org/officeDocument/2006/relationships/slide" Target="/ppt/slides/slide6.xml" Id="R252633a2bf494ab0" /><Relationship Type="http://schemas.openxmlformats.org/officeDocument/2006/relationships/slide" Target="/ppt/slides/slide7.xml" Id="Rc0f14302f5874c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c36d3ef4d48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c81862f614f7d" /><Relationship Type="http://schemas.openxmlformats.org/officeDocument/2006/relationships/theme" Target="/ppt/slideMasters/theme/theme1.xml" Id="Re5d529a6898845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4c81862f614f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322a5364d48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1a20c89914a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a9c10774f49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a3295f9ef49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ceb9c1b9c45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5629d8d9245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94a0bca724a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TRINTIN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TRINTIN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672 032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4 158 497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4 181 733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THRINE HELEN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Thrine Hoel, Glostrupveien 123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919 082 186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