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2c26ccfc26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93436ca8004c8b"/>
  </p:sldMasterIdLst>
  <p:sldIdLst>
    <p:sldId xmlns:r="http://schemas.openxmlformats.org/officeDocument/2006/relationships" id="256" r:id="Rf638c645e0524f16"/>
    <p:sldId xmlns:r="http://schemas.openxmlformats.org/officeDocument/2006/relationships" id="257" r:id="R447bab9b74ba48a7"/>
    <p:sldId xmlns:r="http://schemas.openxmlformats.org/officeDocument/2006/relationships" id="258" r:id="R969448e4a3bc45d2"/>
    <p:sldId xmlns:r="http://schemas.openxmlformats.org/officeDocument/2006/relationships" id="259" r:id="Rf1dd87921592407a"/>
    <p:sldId xmlns:r="http://schemas.openxmlformats.org/officeDocument/2006/relationships" id="260" r:id="R95811efa69764a74"/>
    <p:sldId xmlns:r="http://schemas.openxmlformats.org/officeDocument/2006/relationships" id="261" r:id="R3b0f52e5e3a1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3436ca8004c8b" /><Relationship Type="http://schemas.openxmlformats.org/officeDocument/2006/relationships/slide" Target="/ppt/slides/slide1.xml" Id="Rf638c645e0524f16" /><Relationship Type="http://schemas.openxmlformats.org/officeDocument/2006/relationships/slide" Target="/ppt/slides/slide2.xml" Id="R447bab9b74ba48a7" /><Relationship Type="http://schemas.openxmlformats.org/officeDocument/2006/relationships/slide" Target="/ppt/slides/slide3.xml" Id="R969448e4a3bc45d2" /><Relationship Type="http://schemas.openxmlformats.org/officeDocument/2006/relationships/slide" Target="/ppt/slides/slide4.xml" Id="Rf1dd87921592407a" /><Relationship Type="http://schemas.openxmlformats.org/officeDocument/2006/relationships/slide" Target="/ppt/slides/slide5.xml" Id="R95811efa69764a74" /><Relationship Type="http://schemas.openxmlformats.org/officeDocument/2006/relationships/slide" Target="/ppt/slides/slide6.xml" Id="R3b0f52e5e3a1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9fa1b5787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44afbadc4f96" /><Relationship Type="http://schemas.openxmlformats.org/officeDocument/2006/relationships/theme" Target="/ppt/slideMasters/theme/theme1.xml" Id="R0857a6a78dbc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d44afbadc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4520bf5b348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3c2afeb7e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a2a5e5915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197765ac6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05e930ed46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dfd4ff1c1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