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7deb65a2e643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6477fc7bbe4361"/>
  </p:sldMasterIdLst>
  <p:sldIdLst>
    <p:sldId xmlns:r="http://schemas.openxmlformats.org/officeDocument/2006/relationships" id="256" r:id="R65966e64a11b4202"/>
    <p:sldId xmlns:r="http://schemas.openxmlformats.org/officeDocument/2006/relationships" id="257" r:id="R7a56175eeee2454a"/>
    <p:sldId xmlns:r="http://schemas.openxmlformats.org/officeDocument/2006/relationships" id="258" r:id="R2357e207d3384477"/>
    <p:sldId xmlns:r="http://schemas.openxmlformats.org/officeDocument/2006/relationships" id="259" r:id="R56532d133a254f2e"/>
    <p:sldId xmlns:r="http://schemas.openxmlformats.org/officeDocument/2006/relationships" id="260" r:id="R2dd5f5a07eb24825"/>
    <p:sldId xmlns:r="http://schemas.openxmlformats.org/officeDocument/2006/relationships" id="261" r:id="R704ee92c39d849a3"/>
    <p:sldId xmlns:r="http://schemas.openxmlformats.org/officeDocument/2006/relationships" id="262" r:id="R80a87cc6bac140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477fc7bbe4361" /><Relationship Type="http://schemas.openxmlformats.org/officeDocument/2006/relationships/slide" Target="/ppt/slides/slide1.xml" Id="R65966e64a11b4202" /><Relationship Type="http://schemas.openxmlformats.org/officeDocument/2006/relationships/slide" Target="/ppt/slides/slide2.xml" Id="R7a56175eeee2454a" /><Relationship Type="http://schemas.openxmlformats.org/officeDocument/2006/relationships/slide" Target="/ppt/slides/slide3.xml" Id="R2357e207d3384477" /><Relationship Type="http://schemas.openxmlformats.org/officeDocument/2006/relationships/slide" Target="/ppt/slides/slide4.xml" Id="R56532d133a254f2e" /><Relationship Type="http://schemas.openxmlformats.org/officeDocument/2006/relationships/slide" Target="/ppt/slides/slide5.xml" Id="R2dd5f5a07eb24825" /><Relationship Type="http://schemas.openxmlformats.org/officeDocument/2006/relationships/slide" Target="/ppt/slides/slide6.xml" Id="R704ee92c39d849a3" /><Relationship Type="http://schemas.openxmlformats.org/officeDocument/2006/relationships/slide" Target="/ppt/slides/slide7.xml" Id="R80a87cc6bac140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33946b7d244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38c999a634290" /><Relationship Type="http://schemas.openxmlformats.org/officeDocument/2006/relationships/theme" Target="/ppt/slideMasters/theme/theme1.xml" Id="R578aebd01fb244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f38c999a6342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6e170f01f49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4ed10d6f241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daacd9fd94e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b0651c23242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ea2fa99574b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251c62b4347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b2af98abe4e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BKRAFT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BKRAFT HOLDING AS ble etablert [år] og holder til i Oppegård.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6 031 669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5 666 104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5 887 179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50 468 954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50 939 543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BRIAN JAMES GLOVER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 ERIK HARLEM GLOVER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EIVIND HARLEM GLOVER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BKRAFT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Greverud terrasse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holding@bkraft.no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919 072 571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BKRAFT HOLDING AS</a:t>
            </a:r>
          </a:p>
        </p:txBody>
      </p:sp>
    </p:spTree>
  </p:cSld>
  <p:clrMapOvr>
    <a:masterClrMapping xmlns:a="http://schemas.openxmlformats.org/drawingml/2006/main"/>
  </p:clrMapOvr>
</p:sld>
</file>