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f5e46946f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97c7c1e6847fd"/>
  </p:sldMasterIdLst>
  <p:sldIdLst>
    <p:sldId xmlns:r="http://schemas.openxmlformats.org/officeDocument/2006/relationships" id="256" r:id="R30b9be318aaa433d"/>
    <p:sldId xmlns:r="http://schemas.openxmlformats.org/officeDocument/2006/relationships" id="257" r:id="R435852ab3a7b4e0d"/>
    <p:sldId xmlns:r="http://schemas.openxmlformats.org/officeDocument/2006/relationships" id="258" r:id="R3ad6abf28add4245"/>
    <p:sldId xmlns:r="http://schemas.openxmlformats.org/officeDocument/2006/relationships" id="259" r:id="R7ed9822c12e04699"/>
    <p:sldId xmlns:r="http://schemas.openxmlformats.org/officeDocument/2006/relationships" id="260" r:id="Rf933fa67c7764ac0"/>
    <p:sldId xmlns:r="http://schemas.openxmlformats.org/officeDocument/2006/relationships" id="261" r:id="R237d966ebee345c3"/>
    <p:sldId xmlns:r="http://schemas.openxmlformats.org/officeDocument/2006/relationships" id="262" r:id="R4cd0c6d551dc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97c7c1e6847fd" /><Relationship Type="http://schemas.openxmlformats.org/officeDocument/2006/relationships/slide" Target="/ppt/slides/slide1.xml" Id="R30b9be318aaa433d" /><Relationship Type="http://schemas.openxmlformats.org/officeDocument/2006/relationships/slide" Target="/ppt/slides/slide2.xml" Id="R435852ab3a7b4e0d" /><Relationship Type="http://schemas.openxmlformats.org/officeDocument/2006/relationships/slide" Target="/ppt/slides/slide3.xml" Id="R3ad6abf28add4245" /><Relationship Type="http://schemas.openxmlformats.org/officeDocument/2006/relationships/slide" Target="/ppt/slides/slide4.xml" Id="R7ed9822c12e04699" /><Relationship Type="http://schemas.openxmlformats.org/officeDocument/2006/relationships/slide" Target="/ppt/slides/slide5.xml" Id="Rf933fa67c7764ac0" /><Relationship Type="http://schemas.openxmlformats.org/officeDocument/2006/relationships/slide" Target="/ppt/slides/slide6.xml" Id="R237d966ebee345c3" /><Relationship Type="http://schemas.openxmlformats.org/officeDocument/2006/relationships/slide" Target="/ppt/slides/slide7.xml" Id="R4cd0c6d551dc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5d64a9f314e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12d28aa97467c" /><Relationship Type="http://schemas.openxmlformats.org/officeDocument/2006/relationships/theme" Target="/ppt/slideMasters/theme/theme1.xml" Id="R977389bc8c89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212d28aa97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35e65fe22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fe0b2ac654e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8d848984f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815a5759242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2501ccb0448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942bfec6745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40897d3704f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VIKEN HOLDING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6 153 762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6 426 511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AUD INGER  –  76,3 %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MARIA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TERESE  –  11,9 %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Prestgardsvegen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919 039 396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