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4d75d176d4f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730d242e44b3d"/>
  </p:sldMasterIdLst>
  <p:sldIdLst>
    <p:sldId xmlns:r="http://schemas.openxmlformats.org/officeDocument/2006/relationships" id="256" r:id="Rad883a50517c452f"/>
    <p:sldId xmlns:r="http://schemas.openxmlformats.org/officeDocument/2006/relationships" id="257" r:id="R42d111995f744284"/>
    <p:sldId xmlns:r="http://schemas.openxmlformats.org/officeDocument/2006/relationships" id="258" r:id="R0db60550ba5d4b98"/>
    <p:sldId xmlns:r="http://schemas.openxmlformats.org/officeDocument/2006/relationships" id="259" r:id="Re5eb6b65ed56446e"/>
    <p:sldId xmlns:r="http://schemas.openxmlformats.org/officeDocument/2006/relationships" id="260" r:id="R7409befbd156406a"/>
    <p:sldId xmlns:r="http://schemas.openxmlformats.org/officeDocument/2006/relationships" id="261" r:id="R67dc1bea9ba1475c"/>
    <p:sldId xmlns:r="http://schemas.openxmlformats.org/officeDocument/2006/relationships" id="262" r:id="Rfefb571c27df41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730d242e44b3d" /><Relationship Type="http://schemas.openxmlformats.org/officeDocument/2006/relationships/slide" Target="/ppt/slides/slide1.xml" Id="Rad883a50517c452f" /><Relationship Type="http://schemas.openxmlformats.org/officeDocument/2006/relationships/slide" Target="/ppt/slides/slide2.xml" Id="R42d111995f744284" /><Relationship Type="http://schemas.openxmlformats.org/officeDocument/2006/relationships/slide" Target="/ppt/slides/slide3.xml" Id="R0db60550ba5d4b98" /><Relationship Type="http://schemas.openxmlformats.org/officeDocument/2006/relationships/slide" Target="/ppt/slides/slide4.xml" Id="Re5eb6b65ed56446e" /><Relationship Type="http://schemas.openxmlformats.org/officeDocument/2006/relationships/slide" Target="/ppt/slides/slide5.xml" Id="R7409befbd156406a" /><Relationship Type="http://schemas.openxmlformats.org/officeDocument/2006/relationships/slide" Target="/ppt/slides/slide6.xml" Id="R67dc1bea9ba1475c" /><Relationship Type="http://schemas.openxmlformats.org/officeDocument/2006/relationships/slide" Target="/ppt/slides/slide7.xml" Id="Rfefb571c27df41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3f9caf95b4f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df166ba7401a" /><Relationship Type="http://schemas.openxmlformats.org/officeDocument/2006/relationships/theme" Target="/ppt/slideMasters/theme/theme1.xml" Id="Rd2b821ee76e1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bdf166ba7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294f2bb3b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2be43098b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adff8fc55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00a6f28a449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39844cd7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bac192594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5bbf718a14f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CERN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8 186 652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8 277 294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Planteskolen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918 888 241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CERN INVEST AS</a:t>
            </a:r>
          </a:p>
        </p:txBody>
      </p:sp>
    </p:spTree>
  </p:cSld>
  <p:clrMapOvr>
    <a:masterClrMapping xmlns:a="http://schemas.openxmlformats.org/drawingml/2006/main"/>
  </p:clrMapOvr>
</p:sld>
</file>