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df2f2c500a44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193f90306448b6"/>
  </p:sldMasterIdLst>
  <p:sldIdLst>
    <p:sldId xmlns:r="http://schemas.openxmlformats.org/officeDocument/2006/relationships" id="256" r:id="Rf16326b692d644e6"/>
    <p:sldId xmlns:r="http://schemas.openxmlformats.org/officeDocument/2006/relationships" id="257" r:id="R3887ab6469414cfa"/>
    <p:sldId xmlns:r="http://schemas.openxmlformats.org/officeDocument/2006/relationships" id="258" r:id="Rddfac2a23fb643f3"/>
    <p:sldId xmlns:r="http://schemas.openxmlformats.org/officeDocument/2006/relationships" id="259" r:id="R5fb2700ec0074c29"/>
    <p:sldId xmlns:r="http://schemas.openxmlformats.org/officeDocument/2006/relationships" id="260" r:id="R46df56b218004bf3"/>
    <p:sldId xmlns:r="http://schemas.openxmlformats.org/officeDocument/2006/relationships" id="261" r:id="R5c8f2de452a44718"/>
    <p:sldId xmlns:r="http://schemas.openxmlformats.org/officeDocument/2006/relationships" id="262" r:id="R51a922bcae5241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193f90306448b6" /><Relationship Type="http://schemas.openxmlformats.org/officeDocument/2006/relationships/slide" Target="/ppt/slides/slide1.xml" Id="Rf16326b692d644e6" /><Relationship Type="http://schemas.openxmlformats.org/officeDocument/2006/relationships/slide" Target="/ppt/slides/slide2.xml" Id="R3887ab6469414cfa" /><Relationship Type="http://schemas.openxmlformats.org/officeDocument/2006/relationships/slide" Target="/ppt/slides/slide3.xml" Id="Rddfac2a23fb643f3" /><Relationship Type="http://schemas.openxmlformats.org/officeDocument/2006/relationships/slide" Target="/ppt/slides/slide4.xml" Id="R5fb2700ec0074c29" /><Relationship Type="http://schemas.openxmlformats.org/officeDocument/2006/relationships/slide" Target="/ppt/slides/slide5.xml" Id="R46df56b218004bf3" /><Relationship Type="http://schemas.openxmlformats.org/officeDocument/2006/relationships/slide" Target="/ppt/slides/slide6.xml" Id="R5c8f2de452a44718" /><Relationship Type="http://schemas.openxmlformats.org/officeDocument/2006/relationships/slide" Target="/ppt/slides/slide7.xml" Id="R51a922bcae5241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cf1d6407394b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5951f2fe54371" /><Relationship Type="http://schemas.openxmlformats.org/officeDocument/2006/relationships/theme" Target="/ppt/slideMasters/theme/theme1.xml" Id="R9836dcc91dc64a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85951f2fe543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96b88d1c54b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53abfb2b64c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3bead3c4140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9ce431efe49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7ad4fec1b4a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0a775dfb642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22eb01d7f4d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SKARVTIND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SKARVTIND AS ble etablert [år] og holder til i Tromsdalen.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544 029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−241 806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5 645 827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67 052 035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67 143 904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EIDISSEN LARS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Risøyvegen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9020 Tromsdalen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918 869 360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SKARVTIND AS</a:t>
            </a:r>
          </a:p>
        </p:txBody>
      </p:sp>
    </p:spTree>
  </p:cSld>
  <p:clrMapOvr>
    <a:masterClrMapping xmlns:a="http://schemas.openxmlformats.org/drawingml/2006/main"/>
  </p:clrMapOvr>
</p:sld>
</file>