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f62dccfb5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c751878f57450d"/>
  </p:sldMasterIdLst>
  <p:sldIdLst>
    <p:sldId xmlns:r="http://schemas.openxmlformats.org/officeDocument/2006/relationships" id="256" r:id="R7bb2ba17e8704920"/>
    <p:sldId xmlns:r="http://schemas.openxmlformats.org/officeDocument/2006/relationships" id="257" r:id="R0c5deb0b8c4448a1"/>
    <p:sldId xmlns:r="http://schemas.openxmlformats.org/officeDocument/2006/relationships" id="258" r:id="R30d2ee0743e349eb"/>
    <p:sldId xmlns:r="http://schemas.openxmlformats.org/officeDocument/2006/relationships" id="259" r:id="Reeb87865be5c4f0f"/>
    <p:sldId xmlns:r="http://schemas.openxmlformats.org/officeDocument/2006/relationships" id="260" r:id="R9e8ecee9d12a4003"/>
    <p:sldId xmlns:r="http://schemas.openxmlformats.org/officeDocument/2006/relationships" id="261" r:id="Ref0389dec5644247"/>
    <p:sldId xmlns:r="http://schemas.openxmlformats.org/officeDocument/2006/relationships" id="262" r:id="R4783ad2368e84b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751878f57450d" /><Relationship Type="http://schemas.openxmlformats.org/officeDocument/2006/relationships/slide" Target="/ppt/slides/slide1.xml" Id="R7bb2ba17e8704920" /><Relationship Type="http://schemas.openxmlformats.org/officeDocument/2006/relationships/slide" Target="/ppt/slides/slide2.xml" Id="R0c5deb0b8c4448a1" /><Relationship Type="http://schemas.openxmlformats.org/officeDocument/2006/relationships/slide" Target="/ppt/slides/slide3.xml" Id="R30d2ee0743e349eb" /><Relationship Type="http://schemas.openxmlformats.org/officeDocument/2006/relationships/slide" Target="/ppt/slides/slide4.xml" Id="Reeb87865be5c4f0f" /><Relationship Type="http://schemas.openxmlformats.org/officeDocument/2006/relationships/slide" Target="/ppt/slides/slide5.xml" Id="R9e8ecee9d12a4003" /><Relationship Type="http://schemas.openxmlformats.org/officeDocument/2006/relationships/slide" Target="/ppt/slides/slide6.xml" Id="Ref0389dec5644247" /><Relationship Type="http://schemas.openxmlformats.org/officeDocument/2006/relationships/slide" Target="/ppt/slides/slide7.xml" Id="R4783ad2368e84b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bc72d1e18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37081d9f4d99" /><Relationship Type="http://schemas.openxmlformats.org/officeDocument/2006/relationships/theme" Target="/ppt/slideMasters/theme/theme1.xml" Id="R8c5e6ca04fa0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237081d9f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9494b0f9a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ebcb76506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ba6632811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220e2d8fe4b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34303675d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9bf628c6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16f78d839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RAMNAN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RAMNAN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2 454 730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72 630 918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75 842 368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Roar Eidissen, Skipperveien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RAMNAN AS</a:t>
            </a:r>
          </a:p>
        </p:txBody>
      </p:sp>
    </p:spTree>
  </p:cSld>
  <p:clrMapOvr>
    <a:masterClrMapping xmlns:a="http://schemas.openxmlformats.org/drawingml/2006/main"/>
  </p:clrMapOvr>
</p:sld>
</file>