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c89af72434f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8084e26684281"/>
  </p:sldMasterIdLst>
  <p:sldIdLst>
    <p:sldId xmlns:r="http://schemas.openxmlformats.org/officeDocument/2006/relationships" id="256" r:id="Ra0604a13c9664a91"/>
    <p:sldId xmlns:r="http://schemas.openxmlformats.org/officeDocument/2006/relationships" id="257" r:id="Rdd500127878d4bf6"/>
    <p:sldId xmlns:r="http://schemas.openxmlformats.org/officeDocument/2006/relationships" id="258" r:id="R9a2c3de736c24e77"/>
    <p:sldId xmlns:r="http://schemas.openxmlformats.org/officeDocument/2006/relationships" id="259" r:id="Re2a8b7aff4c5475e"/>
    <p:sldId xmlns:r="http://schemas.openxmlformats.org/officeDocument/2006/relationships" id="260" r:id="Rcbe52a09845c4ef2"/>
    <p:sldId xmlns:r="http://schemas.openxmlformats.org/officeDocument/2006/relationships" id="261" r:id="R145ae0167a8c4741"/>
    <p:sldId xmlns:r="http://schemas.openxmlformats.org/officeDocument/2006/relationships" id="262" r:id="R39c6d3c0cc7a46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8084e26684281" /><Relationship Type="http://schemas.openxmlformats.org/officeDocument/2006/relationships/slide" Target="/ppt/slides/slide1.xml" Id="Ra0604a13c9664a91" /><Relationship Type="http://schemas.openxmlformats.org/officeDocument/2006/relationships/slide" Target="/ppt/slides/slide2.xml" Id="Rdd500127878d4bf6" /><Relationship Type="http://schemas.openxmlformats.org/officeDocument/2006/relationships/slide" Target="/ppt/slides/slide3.xml" Id="R9a2c3de736c24e77" /><Relationship Type="http://schemas.openxmlformats.org/officeDocument/2006/relationships/slide" Target="/ppt/slides/slide4.xml" Id="Re2a8b7aff4c5475e" /><Relationship Type="http://schemas.openxmlformats.org/officeDocument/2006/relationships/slide" Target="/ppt/slides/slide5.xml" Id="Rcbe52a09845c4ef2" /><Relationship Type="http://schemas.openxmlformats.org/officeDocument/2006/relationships/slide" Target="/ppt/slides/slide6.xml" Id="R145ae0167a8c4741" /><Relationship Type="http://schemas.openxmlformats.org/officeDocument/2006/relationships/slide" Target="/ppt/slides/slide7.xml" Id="R39c6d3c0cc7a46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fc6a233d2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efa5e5dd04427" /><Relationship Type="http://schemas.openxmlformats.org/officeDocument/2006/relationships/theme" Target="/ppt/slideMasters/theme/theme1.xml" Id="R64594762f2da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efa5e5dd0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6a09b43b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fa8771f747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f3d2e859c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de1668c0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20ad2484e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5fa682b3c40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5d9d63ed6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EIDISSEN CONSULT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CONSULT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−8 041 636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79 198 254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83 018 476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BENN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918 869 158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EIDISSEN CONSULT HOLDING AS</a:t>
            </a:r>
          </a:p>
        </p:txBody>
      </p:sp>
    </p:spTree>
  </p:cSld>
  <p:clrMapOvr>
    <a:masterClrMapping xmlns:a="http://schemas.openxmlformats.org/drawingml/2006/main"/>
  </p:clrMapOvr>
</p:sld>
</file>