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f5318070ac47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f336e692a742bc"/>
  </p:sldMasterIdLst>
  <p:sldIdLst>
    <p:sldId xmlns:r="http://schemas.openxmlformats.org/officeDocument/2006/relationships" id="256" r:id="R1527e34fcd3f42ae"/>
    <p:sldId xmlns:r="http://schemas.openxmlformats.org/officeDocument/2006/relationships" id="257" r:id="R88cc7a71588d4123"/>
    <p:sldId xmlns:r="http://schemas.openxmlformats.org/officeDocument/2006/relationships" id="258" r:id="R99f845893b584dce"/>
    <p:sldId xmlns:r="http://schemas.openxmlformats.org/officeDocument/2006/relationships" id="259" r:id="R631648f8bf7f418c"/>
    <p:sldId xmlns:r="http://schemas.openxmlformats.org/officeDocument/2006/relationships" id="260" r:id="R5220da6c106e4404"/>
    <p:sldId xmlns:r="http://schemas.openxmlformats.org/officeDocument/2006/relationships" id="261" r:id="R2564fbb4b1a14aaa"/>
    <p:sldId xmlns:r="http://schemas.openxmlformats.org/officeDocument/2006/relationships" id="262" r:id="R0942d969d5a944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336e692a742bc" /><Relationship Type="http://schemas.openxmlformats.org/officeDocument/2006/relationships/slide" Target="/ppt/slides/slide1.xml" Id="R1527e34fcd3f42ae" /><Relationship Type="http://schemas.openxmlformats.org/officeDocument/2006/relationships/slide" Target="/ppt/slides/slide2.xml" Id="R88cc7a71588d4123" /><Relationship Type="http://schemas.openxmlformats.org/officeDocument/2006/relationships/slide" Target="/ppt/slides/slide3.xml" Id="R99f845893b584dce" /><Relationship Type="http://schemas.openxmlformats.org/officeDocument/2006/relationships/slide" Target="/ppt/slides/slide4.xml" Id="R631648f8bf7f418c" /><Relationship Type="http://schemas.openxmlformats.org/officeDocument/2006/relationships/slide" Target="/ppt/slides/slide5.xml" Id="R5220da6c106e4404" /><Relationship Type="http://schemas.openxmlformats.org/officeDocument/2006/relationships/slide" Target="/ppt/slides/slide6.xml" Id="R2564fbb4b1a14aaa" /><Relationship Type="http://schemas.openxmlformats.org/officeDocument/2006/relationships/slide" Target="/ppt/slides/slide7.xml" Id="R0942d969d5a944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da9956390e40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3f6f3136b4453" /><Relationship Type="http://schemas.openxmlformats.org/officeDocument/2006/relationships/theme" Target="/ppt/slideMasters/theme/theme1.xml" Id="R908c3ab3d3094f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23f6f3136b44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18cf0d13d4f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43f09ba1246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b4e6725bc4b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d159c7f6049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89d452bed47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abd0d423e44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8900a240045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−3 021 883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293 956 652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2 143 945 756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2 280 658 948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PETTER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HØEGH MARGRETHE COLLIER  –  25,9 %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PETTER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HØEGH MARGRETHE COLLIER  –  21,0 %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COLLIER JAN PETTER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918 837 655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SANDEN AS</a:t>
            </a:r>
          </a:p>
        </p:txBody>
      </p:sp>
    </p:spTree>
  </p:cSld>
  <p:clrMapOvr>
    <a:masterClrMapping xmlns:a="http://schemas.openxmlformats.org/drawingml/2006/main"/>
  </p:clrMapOvr>
</p:sld>
</file>