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b78f6b66c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4cb02f6104da0"/>
  </p:sldMasterIdLst>
  <p:sldIdLst>
    <p:sldId xmlns:r="http://schemas.openxmlformats.org/officeDocument/2006/relationships" id="256" r:id="R7759333f5e8047a3"/>
    <p:sldId xmlns:r="http://schemas.openxmlformats.org/officeDocument/2006/relationships" id="257" r:id="Re2eef366777746d5"/>
    <p:sldId xmlns:r="http://schemas.openxmlformats.org/officeDocument/2006/relationships" id="258" r:id="R35f2d5324d604b3a"/>
    <p:sldId xmlns:r="http://schemas.openxmlformats.org/officeDocument/2006/relationships" id="259" r:id="R274ea6912c244fc5"/>
    <p:sldId xmlns:r="http://schemas.openxmlformats.org/officeDocument/2006/relationships" id="260" r:id="R9e84b24d1ccd4122"/>
    <p:sldId xmlns:r="http://schemas.openxmlformats.org/officeDocument/2006/relationships" id="261" r:id="Rac03a72678344aeb"/>
    <p:sldId xmlns:r="http://schemas.openxmlformats.org/officeDocument/2006/relationships" id="262" r:id="Ra5509897587f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4cb02f6104da0" /><Relationship Type="http://schemas.openxmlformats.org/officeDocument/2006/relationships/slide" Target="/ppt/slides/slide1.xml" Id="R7759333f5e8047a3" /><Relationship Type="http://schemas.openxmlformats.org/officeDocument/2006/relationships/slide" Target="/ppt/slides/slide2.xml" Id="Re2eef366777746d5" /><Relationship Type="http://schemas.openxmlformats.org/officeDocument/2006/relationships/slide" Target="/ppt/slides/slide3.xml" Id="R35f2d5324d604b3a" /><Relationship Type="http://schemas.openxmlformats.org/officeDocument/2006/relationships/slide" Target="/ppt/slides/slide4.xml" Id="R274ea6912c244fc5" /><Relationship Type="http://schemas.openxmlformats.org/officeDocument/2006/relationships/slide" Target="/ppt/slides/slide5.xml" Id="R9e84b24d1ccd4122" /><Relationship Type="http://schemas.openxmlformats.org/officeDocument/2006/relationships/slide" Target="/ppt/slides/slide6.xml" Id="Rac03a72678344aeb" /><Relationship Type="http://schemas.openxmlformats.org/officeDocument/2006/relationships/slide" Target="/ppt/slides/slide7.xml" Id="Ra5509897587f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06d24fb54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b6bd0f6b4e9e" /><Relationship Type="http://schemas.openxmlformats.org/officeDocument/2006/relationships/theme" Target="/ppt/slideMasters/theme/theme1.xml" Id="Rccd2255f0795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ab6bd0f6b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38cc78743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8bd83742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89c6c504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beaa4cfc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c48653603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24231525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00ee8bd4d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LYSHEIM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2 138 963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KILLINGMO LYSAKER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ANN-IREN ÅSHEIM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918 835 849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LYSHEIM AS</a:t>
            </a:r>
          </a:p>
        </p:txBody>
      </p:sp>
    </p:spTree>
  </p:cSld>
  <p:clrMapOvr>
    <a:masterClrMapping xmlns:a="http://schemas.openxmlformats.org/drawingml/2006/main"/>
  </p:clrMapOvr>
</p:sld>
</file>