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8e40966c8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f1c5295fe49ff"/>
  </p:sldMasterIdLst>
  <p:sldIdLst>
    <p:sldId xmlns:r="http://schemas.openxmlformats.org/officeDocument/2006/relationships" id="256" r:id="R0ca56f8597a141f9"/>
    <p:sldId xmlns:r="http://schemas.openxmlformats.org/officeDocument/2006/relationships" id="257" r:id="R75b8424391f44014"/>
    <p:sldId xmlns:r="http://schemas.openxmlformats.org/officeDocument/2006/relationships" id="258" r:id="Rd3296d733a6545f5"/>
    <p:sldId xmlns:r="http://schemas.openxmlformats.org/officeDocument/2006/relationships" id="259" r:id="Rb692051de1544270"/>
    <p:sldId xmlns:r="http://schemas.openxmlformats.org/officeDocument/2006/relationships" id="260" r:id="R502b5283e9b44f22"/>
    <p:sldId xmlns:r="http://schemas.openxmlformats.org/officeDocument/2006/relationships" id="261" r:id="R03b183784d7c4eea"/>
    <p:sldId xmlns:r="http://schemas.openxmlformats.org/officeDocument/2006/relationships" id="262" r:id="Rd65aa02e9feb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f1c5295fe49ff" /><Relationship Type="http://schemas.openxmlformats.org/officeDocument/2006/relationships/slide" Target="/ppt/slides/slide1.xml" Id="R0ca56f8597a141f9" /><Relationship Type="http://schemas.openxmlformats.org/officeDocument/2006/relationships/slide" Target="/ppt/slides/slide2.xml" Id="R75b8424391f44014" /><Relationship Type="http://schemas.openxmlformats.org/officeDocument/2006/relationships/slide" Target="/ppt/slides/slide3.xml" Id="Rd3296d733a6545f5" /><Relationship Type="http://schemas.openxmlformats.org/officeDocument/2006/relationships/slide" Target="/ppt/slides/slide4.xml" Id="Rb692051de1544270" /><Relationship Type="http://schemas.openxmlformats.org/officeDocument/2006/relationships/slide" Target="/ppt/slides/slide5.xml" Id="R502b5283e9b44f22" /><Relationship Type="http://schemas.openxmlformats.org/officeDocument/2006/relationships/slide" Target="/ppt/slides/slide6.xml" Id="R03b183784d7c4eea" /><Relationship Type="http://schemas.openxmlformats.org/officeDocument/2006/relationships/slide" Target="/ppt/slides/slide7.xml" Id="Rd65aa02e9feb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6090cd633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eb48410304696" /><Relationship Type="http://schemas.openxmlformats.org/officeDocument/2006/relationships/theme" Target="/ppt/slideMasters/theme/theme1.xml" Id="R058df3c411f6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eb4841030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f4ec7599f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bdeb5054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a6400d8ff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1e8b0c93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165a59e20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4f4f29960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3fbeae8de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SERVICE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14 784 497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37 647 198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44 424 324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MARTIN LUNDHAUG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918 814 701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