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9a9e5e0da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ac9c275de4be2"/>
  </p:sldMasterIdLst>
  <p:sldIdLst>
    <p:sldId xmlns:r="http://schemas.openxmlformats.org/officeDocument/2006/relationships" id="256" r:id="Ra5008a839a3047ef"/>
    <p:sldId xmlns:r="http://schemas.openxmlformats.org/officeDocument/2006/relationships" id="257" r:id="R19f28d9791734f2e"/>
    <p:sldId xmlns:r="http://schemas.openxmlformats.org/officeDocument/2006/relationships" id="258" r:id="Rd8401cda9ffe4b06"/>
    <p:sldId xmlns:r="http://schemas.openxmlformats.org/officeDocument/2006/relationships" id="259" r:id="R89f5f02c3a304f9d"/>
    <p:sldId xmlns:r="http://schemas.openxmlformats.org/officeDocument/2006/relationships" id="260" r:id="Ra9dfdfa399384a6d"/>
    <p:sldId xmlns:r="http://schemas.openxmlformats.org/officeDocument/2006/relationships" id="261" r:id="R341a757f877f44b1"/>
    <p:sldId xmlns:r="http://schemas.openxmlformats.org/officeDocument/2006/relationships" id="262" r:id="R69d1c2eb3c43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ac9c275de4be2" /><Relationship Type="http://schemas.openxmlformats.org/officeDocument/2006/relationships/slide" Target="/ppt/slides/slide1.xml" Id="Ra5008a839a3047ef" /><Relationship Type="http://schemas.openxmlformats.org/officeDocument/2006/relationships/slide" Target="/ppt/slides/slide2.xml" Id="R19f28d9791734f2e" /><Relationship Type="http://schemas.openxmlformats.org/officeDocument/2006/relationships/slide" Target="/ppt/slides/slide3.xml" Id="Rd8401cda9ffe4b06" /><Relationship Type="http://schemas.openxmlformats.org/officeDocument/2006/relationships/slide" Target="/ppt/slides/slide4.xml" Id="R89f5f02c3a304f9d" /><Relationship Type="http://schemas.openxmlformats.org/officeDocument/2006/relationships/slide" Target="/ppt/slides/slide5.xml" Id="Ra9dfdfa399384a6d" /><Relationship Type="http://schemas.openxmlformats.org/officeDocument/2006/relationships/slide" Target="/ppt/slides/slide6.xml" Id="R341a757f877f44b1" /><Relationship Type="http://schemas.openxmlformats.org/officeDocument/2006/relationships/slide" Target="/ppt/slides/slide7.xml" Id="R69d1c2eb3c43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b91da40ca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e061da62545d9" /><Relationship Type="http://schemas.openxmlformats.org/officeDocument/2006/relationships/theme" Target="/ppt/slideMasters/theme/theme1.xml" Id="Rce8eaf96efa2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e061da625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56f8f060a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067d9c43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031d6d45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dea57218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df171c46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21d689f0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b186cdbb1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