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52a322c86e49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254208348346c3"/>
  </p:sldMasterIdLst>
  <p:sldIdLst>
    <p:sldId xmlns:r="http://schemas.openxmlformats.org/officeDocument/2006/relationships" id="256" r:id="Rd1ec4e122d9f4b7a"/>
    <p:sldId xmlns:r="http://schemas.openxmlformats.org/officeDocument/2006/relationships" id="257" r:id="Rda23bb43a4294c3c"/>
    <p:sldId xmlns:r="http://schemas.openxmlformats.org/officeDocument/2006/relationships" id="258" r:id="R7a79efa1561d440f"/>
    <p:sldId xmlns:r="http://schemas.openxmlformats.org/officeDocument/2006/relationships" id="259" r:id="R8a0300bda98a4c94"/>
    <p:sldId xmlns:r="http://schemas.openxmlformats.org/officeDocument/2006/relationships" id="260" r:id="Rab66c0e1d14540c4"/>
    <p:sldId xmlns:r="http://schemas.openxmlformats.org/officeDocument/2006/relationships" id="261" r:id="Rfe222c533bf34443"/>
    <p:sldId xmlns:r="http://schemas.openxmlformats.org/officeDocument/2006/relationships" id="262" r:id="Rf1b8309656e5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54208348346c3" /><Relationship Type="http://schemas.openxmlformats.org/officeDocument/2006/relationships/slide" Target="/ppt/slides/slide1.xml" Id="Rd1ec4e122d9f4b7a" /><Relationship Type="http://schemas.openxmlformats.org/officeDocument/2006/relationships/slide" Target="/ppt/slides/slide2.xml" Id="Rda23bb43a4294c3c" /><Relationship Type="http://schemas.openxmlformats.org/officeDocument/2006/relationships/slide" Target="/ppt/slides/slide3.xml" Id="R7a79efa1561d440f" /><Relationship Type="http://schemas.openxmlformats.org/officeDocument/2006/relationships/slide" Target="/ppt/slides/slide4.xml" Id="R8a0300bda98a4c94" /><Relationship Type="http://schemas.openxmlformats.org/officeDocument/2006/relationships/slide" Target="/ppt/slides/slide5.xml" Id="Rab66c0e1d14540c4" /><Relationship Type="http://schemas.openxmlformats.org/officeDocument/2006/relationships/slide" Target="/ppt/slides/slide6.xml" Id="Rfe222c533bf34443" /><Relationship Type="http://schemas.openxmlformats.org/officeDocument/2006/relationships/slide" Target="/ppt/slides/slide7.xml" Id="Rf1b8309656e5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b4e99a5344c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25147cc2b41d4" /><Relationship Type="http://schemas.openxmlformats.org/officeDocument/2006/relationships/theme" Target="/ppt/slideMasters/theme/theme1.xml" Id="Rdc6ecec9bc3b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25147cc2b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1d87dad22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0d792420543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5d88ead4b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1c97f795d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131f80c014c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91c2946d44b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5f770f8b2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OLINCO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818 745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5 294 844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TORILL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BOAS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Hansen, Fjellsetveien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918 713 824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