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0d0257ac7645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85b08121d4442d"/>
  </p:sldMasterIdLst>
  <p:sldIdLst>
    <p:sldId xmlns:r="http://schemas.openxmlformats.org/officeDocument/2006/relationships" id="256" r:id="Rd56eea61815b41b5"/>
    <p:sldId xmlns:r="http://schemas.openxmlformats.org/officeDocument/2006/relationships" id="257" r:id="R76f914855a864d59"/>
    <p:sldId xmlns:r="http://schemas.openxmlformats.org/officeDocument/2006/relationships" id="258" r:id="R1dd009681b5d49d2"/>
    <p:sldId xmlns:r="http://schemas.openxmlformats.org/officeDocument/2006/relationships" id="259" r:id="R04400888a05d4589"/>
    <p:sldId xmlns:r="http://schemas.openxmlformats.org/officeDocument/2006/relationships" id="260" r:id="Rb4554f293ab64552"/>
    <p:sldId xmlns:r="http://schemas.openxmlformats.org/officeDocument/2006/relationships" id="261" r:id="R8b6eef7a2557495b"/>
    <p:sldId xmlns:r="http://schemas.openxmlformats.org/officeDocument/2006/relationships" id="262" r:id="R4b50bcc2131748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85b08121d4442d" /><Relationship Type="http://schemas.openxmlformats.org/officeDocument/2006/relationships/slide" Target="/ppt/slides/slide1.xml" Id="Rd56eea61815b41b5" /><Relationship Type="http://schemas.openxmlformats.org/officeDocument/2006/relationships/slide" Target="/ppt/slides/slide2.xml" Id="R76f914855a864d59" /><Relationship Type="http://schemas.openxmlformats.org/officeDocument/2006/relationships/slide" Target="/ppt/slides/slide3.xml" Id="R1dd009681b5d49d2" /><Relationship Type="http://schemas.openxmlformats.org/officeDocument/2006/relationships/slide" Target="/ppt/slides/slide4.xml" Id="R04400888a05d4589" /><Relationship Type="http://schemas.openxmlformats.org/officeDocument/2006/relationships/slide" Target="/ppt/slides/slide5.xml" Id="Rb4554f293ab64552" /><Relationship Type="http://schemas.openxmlformats.org/officeDocument/2006/relationships/slide" Target="/ppt/slides/slide6.xml" Id="R8b6eef7a2557495b" /><Relationship Type="http://schemas.openxmlformats.org/officeDocument/2006/relationships/slide" Target="/ppt/slides/slide7.xml" Id="R4b50bcc2131748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39a0a59ab14b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e4b1bd9ed49fb" /><Relationship Type="http://schemas.openxmlformats.org/officeDocument/2006/relationships/theme" Target="/ppt/slideMasters/theme/theme1.xml" Id="Rc9305adbfd0542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9e4b1bd9ed49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9824f913548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4eaa24fab4d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36d7065b044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7541d96824a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c7d66bb0748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b7ebfc5644e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4b7ff992648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SEMPER EXCELSIOR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SEMPER EXCELSIOR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2 967 208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243 611 103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246 697 695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HENRIK 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den godes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918 711 937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