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6a0b7de3c47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153635b6546d8"/>
  </p:sldMasterIdLst>
  <p:sldIdLst>
    <p:sldId xmlns:r="http://schemas.openxmlformats.org/officeDocument/2006/relationships" id="256" r:id="R72f0a57006304a53"/>
    <p:sldId xmlns:r="http://schemas.openxmlformats.org/officeDocument/2006/relationships" id="257" r:id="R050b43b3ca554f65"/>
    <p:sldId xmlns:r="http://schemas.openxmlformats.org/officeDocument/2006/relationships" id="258" r:id="R7e76d09376be4abb"/>
    <p:sldId xmlns:r="http://schemas.openxmlformats.org/officeDocument/2006/relationships" id="259" r:id="R5430a60614e84499"/>
    <p:sldId xmlns:r="http://schemas.openxmlformats.org/officeDocument/2006/relationships" id="260" r:id="R54d54cd7a6504a65"/>
    <p:sldId xmlns:r="http://schemas.openxmlformats.org/officeDocument/2006/relationships" id="261" r:id="R1938f09e10b147bc"/>
    <p:sldId xmlns:r="http://schemas.openxmlformats.org/officeDocument/2006/relationships" id="262" r:id="R35f6fca6563f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153635b6546d8" /><Relationship Type="http://schemas.openxmlformats.org/officeDocument/2006/relationships/slide" Target="/ppt/slides/slide1.xml" Id="R72f0a57006304a53" /><Relationship Type="http://schemas.openxmlformats.org/officeDocument/2006/relationships/slide" Target="/ppt/slides/slide2.xml" Id="R050b43b3ca554f65" /><Relationship Type="http://schemas.openxmlformats.org/officeDocument/2006/relationships/slide" Target="/ppt/slides/slide3.xml" Id="R7e76d09376be4abb" /><Relationship Type="http://schemas.openxmlformats.org/officeDocument/2006/relationships/slide" Target="/ppt/slides/slide4.xml" Id="R5430a60614e84499" /><Relationship Type="http://schemas.openxmlformats.org/officeDocument/2006/relationships/slide" Target="/ppt/slides/slide5.xml" Id="R54d54cd7a6504a65" /><Relationship Type="http://schemas.openxmlformats.org/officeDocument/2006/relationships/slide" Target="/ppt/slides/slide6.xml" Id="R1938f09e10b147bc" /><Relationship Type="http://schemas.openxmlformats.org/officeDocument/2006/relationships/slide" Target="/ppt/slides/slide7.xml" Id="R35f6fca6563f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403997cc04a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54ab58a1e45d1" /><Relationship Type="http://schemas.openxmlformats.org/officeDocument/2006/relationships/theme" Target="/ppt/slideMasters/theme/theme1.xml" Id="Rd1837a3c01f2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254ab58a1e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cd35173cb48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5389901ad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e37afadaf42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0fb42f66547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df305f43f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6ae4a32504c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28389e8dd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CAGR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13 764 158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Bjerkealleen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918 702 849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