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f15ed6989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c572574e34d4b"/>
  </p:sldMasterIdLst>
  <p:sldIdLst>
    <p:sldId xmlns:r="http://schemas.openxmlformats.org/officeDocument/2006/relationships" id="256" r:id="R80144bd1fc66459a"/>
    <p:sldId xmlns:r="http://schemas.openxmlformats.org/officeDocument/2006/relationships" id="257" r:id="Raf741ae16fd94399"/>
    <p:sldId xmlns:r="http://schemas.openxmlformats.org/officeDocument/2006/relationships" id="258" r:id="Rda5c3768c40147b5"/>
    <p:sldId xmlns:r="http://schemas.openxmlformats.org/officeDocument/2006/relationships" id="259" r:id="Rb889fca6a0d1453d"/>
    <p:sldId xmlns:r="http://schemas.openxmlformats.org/officeDocument/2006/relationships" id="260" r:id="R84f157d156a34912"/>
    <p:sldId xmlns:r="http://schemas.openxmlformats.org/officeDocument/2006/relationships" id="261" r:id="R2e38337877014645"/>
    <p:sldId xmlns:r="http://schemas.openxmlformats.org/officeDocument/2006/relationships" id="262" r:id="R92ac6c98e10b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c572574e34d4b" /><Relationship Type="http://schemas.openxmlformats.org/officeDocument/2006/relationships/slide" Target="/ppt/slides/slide1.xml" Id="R80144bd1fc66459a" /><Relationship Type="http://schemas.openxmlformats.org/officeDocument/2006/relationships/slide" Target="/ppt/slides/slide2.xml" Id="Raf741ae16fd94399" /><Relationship Type="http://schemas.openxmlformats.org/officeDocument/2006/relationships/slide" Target="/ppt/slides/slide3.xml" Id="Rda5c3768c40147b5" /><Relationship Type="http://schemas.openxmlformats.org/officeDocument/2006/relationships/slide" Target="/ppt/slides/slide4.xml" Id="Rb889fca6a0d1453d" /><Relationship Type="http://schemas.openxmlformats.org/officeDocument/2006/relationships/slide" Target="/ppt/slides/slide5.xml" Id="R84f157d156a34912" /><Relationship Type="http://schemas.openxmlformats.org/officeDocument/2006/relationships/slide" Target="/ppt/slides/slide6.xml" Id="R2e38337877014645" /><Relationship Type="http://schemas.openxmlformats.org/officeDocument/2006/relationships/slide" Target="/ppt/slides/slide7.xml" Id="R92ac6c98e10b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7e81bb520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5639306fb49a6" /><Relationship Type="http://schemas.openxmlformats.org/officeDocument/2006/relationships/theme" Target="/ppt/slideMasters/theme/theme1.xml" Id="R70017b5dcb1b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5639306fb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cfbe87ee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c5ac77459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ead30abfc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f0c1845a7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14852b149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2ba58912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c737fe77b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