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eedaef8601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03251cf6f4a47"/>
  </p:sldMasterIdLst>
  <p:sldIdLst>
    <p:sldId xmlns:r="http://schemas.openxmlformats.org/officeDocument/2006/relationships" id="256" r:id="Rc8bd6d1c83774a9d"/>
    <p:sldId xmlns:r="http://schemas.openxmlformats.org/officeDocument/2006/relationships" id="257" r:id="R751424916bb24474"/>
    <p:sldId xmlns:r="http://schemas.openxmlformats.org/officeDocument/2006/relationships" id="258" r:id="R80cc68054dad4631"/>
    <p:sldId xmlns:r="http://schemas.openxmlformats.org/officeDocument/2006/relationships" id="259" r:id="Re0813e53a5d44302"/>
    <p:sldId xmlns:r="http://schemas.openxmlformats.org/officeDocument/2006/relationships" id="260" r:id="Rbeb37821135f412d"/>
    <p:sldId xmlns:r="http://schemas.openxmlformats.org/officeDocument/2006/relationships" id="261" r:id="Rddee5e8b5abd4ffc"/>
    <p:sldId xmlns:r="http://schemas.openxmlformats.org/officeDocument/2006/relationships" id="262" r:id="R9ae3a579d1f248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03251cf6f4a47" /><Relationship Type="http://schemas.openxmlformats.org/officeDocument/2006/relationships/slide" Target="/ppt/slides/slide1.xml" Id="Rc8bd6d1c83774a9d" /><Relationship Type="http://schemas.openxmlformats.org/officeDocument/2006/relationships/slide" Target="/ppt/slides/slide2.xml" Id="R751424916bb24474" /><Relationship Type="http://schemas.openxmlformats.org/officeDocument/2006/relationships/slide" Target="/ppt/slides/slide3.xml" Id="R80cc68054dad4631" /><Relationship Type="http://schemas.openxmlformats.org/officeDocument/2006/relationships/slide" Target="/ppt/slides/slide4.xml" Id="Re0813e53a5d44302" /><Relationship Type="http://schemas.openxmlformats.org/officeDocument/2006/relationships/slide" Target="/ppt/slides/slide5.xml" Id="Rbeb37821135f412d" /><Relationship Type="http://schemas.openxmlformats.org/officeDocument/2006/relationships/slide" Target="/ppt/slides/slide6.xml" Id="Rddee5e8b5abd4ffc" /><Relationship Type="http://schemas.openxmlformats.org/officeDocument/2006/relationships/slide" Target="/ppt/slides/slide7.xml" Id="R9ae3a579d1f248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7db0522f4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0cd11142b41f0" /><Relationship Type="http://schemas.openxmlformats.org/officeDocument/2006/relationships/theme" Target="/ppt/slideMasters/theme/theme1.xml" Id="R832ec8a80a2e43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20cd11142b41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5a55605f8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cab1d1fca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c8eb3c7f84d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d0dc4a5744d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116b30c7249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5cefc626e42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69080cd5946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NAROLA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NAROLA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NAROLA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NAROLA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NAROLA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NAROLA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762 577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−7 913 595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−6 724 567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81 730 647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NAROLA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UTNEGAARD &amp; PARTNERS GMBH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NAROLA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Heftyes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utnegaard@icloud.com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918 673 407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NAROLA INVEST AS</a:t>
            </a:r>
          </a:p>
        </p:txBody>
      </p:sp>
    </p:spTree>
  </p:cSld>
  <p:clrMapOvr>
    <a:masterClrMapping xmlns:a="http://schemas.openxmlformats.org/drawingml/2006/main"/>
  </p:clrMapOvr>
</p:sld>
</file>