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a721fef6f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2a54d9fd74c64"/>
  </p:sldMasterIdLst>
  <p:sldIdLst>
    <p:sldId xmlns:r="http://schemas.openxmlformats.org/officeDocument/2006/relationships" id="256" r:id="Ree93a1497f804932"/>
    <p:sldId xmlns:r="http://schemas.openxmlformats.org/officeDocument/2006/relationships" id="257" r:id="R888f7d9c301a43c9"/>
    <p:sldId xmlns:r="http://schemas.openxmlformats.org/officeDocument/2006/relationships" id="258" r:id="R988f1526ff5248ff"/>
    <p:sldId xmlns:r="http://schemas.openxmlformats.org/officeDocument/2006/relationships" id="259" r:id="R76ae9607824d4529"/>
    <p:sldId xmlns:r="http://schemas.openxmlformats.org/officeDocument/2006/relationships" id="260" r:id="R84ed31f628944678"/>
    <p:sldId xmlns:r="http://schemas.openxmlformats.org/officeDocument/2006/relationships" id="261" r:id="Rbe670967bd7e4f6e"/>
    <p:sldId xmlns:r="http://schemas.openxmlformats.org/officeDocument/2006/relationships" id="262" r:id="R8883ceef65bb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2a54d9fd74c64" /><Relationship Type="http://schemas.openxmlformats.org/officeDocument/2006/relationships/slide" Target="/ppt/slides/slide1.xml" Id="Ree93a1497f804932" /><Relationship Type="http://schemas.openxmlformats.org/officeDocument/2006/relationships/slide" Target="/ppt/slides/slide2.xml" Id="R888f7d9c301a43c9" /><Relationship Type="http://schemas.openxmlformats.org/officeDocument/2006/relationships/slide" Target="/ppt/slides/slide3.xml" Id="R988f1526ff5248ff" /><Relationship Type="http://schemas.openxmlformats.org/officeDocument/2006/relationships/slide" Target="/ppt/slides/slide4.xml" Id="R76ae9607824d4529" /><Relationship Type="http://schemas.openxmlformats.org/officeDocument/2006/relationships/slide" Target="/ppt/slides/slide5.xml" Id="R84ed31f628944678" /><Relationship Type="http://schemas.openxmlformats.org/officeDocument/2006/relationships/slide" Target="/ppt/slides/slide6.xml" Id="Rbe670967bd7e4f6e" /><Relationship Type="http://schemas.openxmlformats.org/officeDocument/2006/relationships/slide" Target="/ppt/slides/slide7.xml" Id="R8883ceef65bb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eebd13b27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f559314f449bc" /><Relationship Type="http://schemas.openxmlformats.org/officeDocument/2006/relationships/theme" Target="/ppt/slideMasters/theme/theme1.xml" Id="R0358598e83dc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f559314f4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7acea4302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4d83809e2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a0e85f9b2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abf8cc404b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17dc516b4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83133dcb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b9e6bf5f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