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bc5e092904c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ef0cbe2984d89"/>
  </p:sldMasterIdLst>
  <p:sldIdLst>
    <p:sldId xmlns:r="http://schemas.openxmlformats.org/officeDocument/2006/relationships" id="256" r:id="Rbfa678c5afce4044"/>
    <p:sldId xmlns:r="http://schemas.openxmlformats.org/officeDocument/2006/relationships" id="257" r:id="R04e249e71f964aec"/>
    <p:sldId xmlns:r="http://schemas.openxmlformats.org/officeDocument/2006/relationships" id="258" r:id="Raaafd9784f9a487e"/>
    <p:sldId xmlns:r="http://schemas.openxmlformats.org/officeDocument/2006/relationships" id="259" r:id="Rb86a6b5a807c4224"/>
    <p:sldId xmlns:r="http://schemas.openxmlformats.org/officeDocument/2006/relationships" id="260" r:id="Raa628b3c984047bf"/>
    <p:sldId xmlns:r="http://schemas.openxmlformats.org/officeDocument/2006/relationships" id="261" r:id="R0d20c1237ebd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ef0cbe2984d89" /><Relationship Type="http://schemas.openxmlformats.org/officeDocument/2006/relationships/slide" Target="/ppt/slides/slide1.xml" Id="Rbfa678c5afce4044" /><Relationship Type="http://schemas.openxmlformats.org/officeDocument/2006/relationships/slide" Target="/ppt/slides/slide2.xml" Id="R04e249e71f964aec" /><Relationship Type="http://schemas.openxmlformats.org/officeDocument/2006/relationships/slide" Target="/ppt/slides/slide3.xml" Id="Raaafd9784f9a487e" /><Relationship Type="http://schemas.openxmlformats.org/officeDocument/2006/relationships/slide" Target="/ppt/slides/slide4.xml" Id="Rb86a6b5a807c4224" /><Relationship Type="http://schemas.openxmlformats.org/officeDocument/2006/relationships/slide" Target="/ppt/slides/slide5.xml" Id="Raa628b3c984047bf" /><Relationship Type="http://schemas.openxmlformats.org/officeDocument/2006/relationships/slide" Target="/ppt/slides/slide6.xml" Id="R0d20c1237ebd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449694331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15853cecc41b8" /><Relationship Type="http://schemas.openxmlformats.org/officeDocument/2006/relationships/theme" Target="/ppt/slideMasters/theme/theme1.xml" Id="R9ca465b3f91f43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b15853cecc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15258f58540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56c109ca6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99d15680749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2b6e446d34d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9e00df28643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77271b833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J.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918 640 657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