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e1c13cd82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92bfe22ab482c"/>
  </p:sldMasterIdLst>
  <p:sldIdLst>
    <p:sldId xmlns:r="http://schemas.openxmlformats.org/officeDocument/2006/relationships" id="256" r:id="R4e6717b4d0f84bfe"/>
    <p:sldId xmlns:r="http://schemas.openxmlformats.org/officeDocument/2006/relationships" id="257" r:id="Rddc6c6f97f31415c"/>
    <p:sldId xmlns:r="http://schemas.openxmlformats.org/officeDocument/2006/relationships" id="258" r:id="Rcfc0ce2db2864e7d"/>
    <p:sldId xmlns:r="http://schemas.openxmlformats.org/officeDocument/2006/relationships" id="259" r:id="R45bab0de702f4411"/>
    <p:sldId xmlns:r="http://schemas.openxmlformats.org/officeDocument/2006/relationships" id="260" r:id="Rbabd3d90665f4380"/>
    <p:sldId xmlns:r="http://schemas.openxmlformats.org/officeDocument/2006/relationships" id="261" r:id="Re21f6d066b264b0b"/>
    <p:sldId xmlns:r="http://schemas.openxmlformats.org/officeDocument/2006/relationships" id="262" r:id="R4c2f2f495aa9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92bfe22ab482c" /><Relationship Type="http://schemas.openxmlformats.org/officeDocument/2006/relationships/slide" Target="/ppt/slides/slide1.xml" Id="R4e6717b4d0f84bfe" /><Relationship Type="http://schemas.openxmlformats.org/officeDocument/2006/relationships/slide" Target="/ppt/slides/slide2.xml" Id="Rddc6c6f97f31415c" /><Relationship Type="http://schemas.openxmlformats.org/officeDocument/2006/relationships/slide" Target="/ppt/slides/slide3.xml" Id="Rcfc0ce2db2864e7d" /><Relationship Type="http://schemas.openxmlformats.org/officeDocument/2006/relationships/slide" Target="/ppt/slides/slide4.xml" Id="R45bab0de702f4411" /><Relationship Type="http://schemas.openxmlformats.org/officeDocument/2006/relationships/slide" Target="/ppt/slides/slide5.xml" Id="Rbabd3d90665f4380" /><Relationship Type="http://schemas.openxmlformats.org/officeDocument/2006/relationships/slide" Target="/ppt/slides/slide6.xml" Id="Re21f6d066b264b0b" /><Relationship Type="http://schemas.openxmlformats.org/officeDocument/2006/relationships/slide" Target="/ppt/slides/slide7.xml" Id="R4c2f2f495aa9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ee1a84b5b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0ffffbd18400a" /><Relationship Type="http://schemas.openxmlformats.org/officeDocument/2006/relationships/theme" Target="/ppt/slideMasters/theme/theme1.xml" Id="R0fc85698ea4a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0ffffbd18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08e91b5e6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501925f87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d986a4a10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fb1c1eb3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fce42ad53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1573f8d9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2124a66e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THOMAS WALAKER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LISE JOHANNESSEN WALAKER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Havreveien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www.pgtbygg.no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918 567 291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