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eaf69a0f5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7d74231f34f51"/>
  </p:sldMasterIdLst>
  <p:sldIdLst>
    <p:sldId xmlns:r="http://schemas.openxmlformats.org/officeDocument/2006/relationships" id="256" r:id="R2e28d51180ad4259"/>
    <p:sldId xmlns:r="http://schemas.openxmlformats.org/officeDocument/2006/relationships" id="257" r:id="R87136e1012954d39"/>
    <p:sldId xmlns:r="http://schemas.openxmlformats.org/officeDocument/2006/relationships" id="258" r:id="Raafe49a72a9b48aa"/>
    <p:sldId xmlns:r="http://schemas.openxmlformats.org/officeDocument/2006/relationships" id="259" r:id="R806392a73c074e48"/>
    <p:sldId xmlns:r="http://schemas.openxmlformats.org/officeDocument/2006/relationships" id="260" r:id="R1e2e002258a4431b"/>
    <p:sldId xmlns:r="http://schemas.openxmlformats.org/officeDocument/2006/relationships" id="261" r:id="R13d8054731da432f"/>
    <p:sldId xmlns:r="http://schemas.openxmlformats.org/officeDocument/2006/relationships" id="262" r:id="R7a69e14377c3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7d74231f34f51" /><Relationship Type="http://schemas.openxmlformats.org/officeDocument/2006/relationships/slide" Target="/ppt/slides/slide1.xml" Id="R2e28d51180ad4259" /><Relationship Type="http://schemas.openxmlformats.org/officeDocument/2006/relationships/slide" Target="/ppt/slides/slide2.xml" Id="R87136e1012954d39" /><Relationship Type="http://schemas.openxmlformats.org/officeDocument/2006/relationships/slide" Target="/ppt/slides/slide3.xml" Id="Raafe49a72a9b48aa" /><Relationship Type="http://schemas.openxmlformats.org/officeDocument/2006/relationships/slide" Target="/ppt/slides/slide4.xml" Id="R806392a73c074e48" /><Relationship Type="http://schemas.openxmlformats.org/officeDocument/2006/relationships/slide" Target="/ppt/slides/slide5.xml" Id="R1e2e002258a4431b" /><Relationship Type="http://schemas.openxmlformats.org/officeDocument/2006/relationships/slide" Target="/ppt/slides/slide6.xml" Id="R13d8054731da432f" /><Relationship Type="http://schemas.openxmlformats.org/officeDocument/2006/relationships/slide" Target="/ppt/slides/slide7.xml" Id="R7a69e14377c3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9a4965489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768d73108483b" /><Relationship Type="http://schemas.openxmlformats.org/officeDocument/2006/relationships/theme" Target="/ppt/slideMasters/theme/theme1.xml" Id="Rcad31dfdfb2d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768d73108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26c0573f9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eb6cf9aa4d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a86badcb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8aa83d90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d33e978c1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d436d2c3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9f7e7416e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