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ca4fe576e4b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109b871634b98"/>
  </p:sldMasterIdLst>
  <p:sldIdLst>
    <p:sldId xmlns:r="http://schemas.openxmlformats.org/officeDocument/2006/relationships" id="256" r:id="R0da47e4115b14bc7"/>
    <p:sldId xmlns:r="http://schemas.openxmlformats.org/officeDocument/2006/relationships" id="257" r:id="Rb016eb4ba2de40e9"/>
    <p:sldId xmlns:r="http://schemas.openxmlformats.org/officeDocument/2006/relationships" id="258" r:id="R7eea66e060494774"/>
    <p:sldId xmlns:r="http://schemas.openxmlformats.org/officeDocument/2006/relationships" id="259" r:id="R2c1108a1d3354951"/>
    <p:sldId xmlns:r="http://schemas.openxmlformats.org/officeDocument/2006/relationships" id="260" r:id="R183810d09a1941d7"/>
    <p:sldId xmlns:r="http://schemas.openxmlformats.org/officeDocument/2006/relationships" id="261" r:id="R9e859802cc974da9"/>
    <p:sldId xmlns:r="http://schemas.openxmlformats.org/officeDocument/2006/relationships" id="262" r:id="Rc1a6e93c7aff4c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109b871634b98" /><Relationship Type="http://schemas.openxmlformats.org/officeDocument/2006/relationships/slide" Target="/ppt/slides/slide1.xml" Id="R0da47e4115b14bc7" /><Relationship Type="http://schemas.openxmlformats.org/officeDocument/2006/relationships/slide" Target="/ppt/slides/slide2.xml" Id="Rb016eb4ba2de40e9" /><Relationship Type="http://schemas.openxmlformats.org/officeDocument/2006/relationships/slide" Target="/ppt/slides/slide3.xml" Id="R7eea66e060494774" /><Relationship Type="http://schemas.openxmlformats.org/officeDocument/2006/relationships/slide" Target="/ppt/slides/slide4.xml" Id="R2c1108a1d3354951" /><Relationship Type="http://schemas.openxmlformats.org/officeDocument/2006/relationships/slide" Target="/ppt/slides/slide5.xml" Id="R183810d09a1941d7" /><Relationship Type="http://schemas.openxmlformats.org/officeDocument/2006/relationships/slide" Target="/ppt/slides/slide6.xml" Id="R9e859802cc974da9" /><Relationship Type="http://schemas.openxmlformats.org/officeDocument/2006/relationships/slide" Target="/ppt/slides/slide7.xml" Id="Rc1a6e93c7aff4c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14e307aa0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5acb92d2a49a3" /><Relationship Type="http://schemas.openxmlformats.org/officeDocument/2006/relationships/theme" Target="/ppt/slideMasters/theme/theme1.xml" Id="Rfb1ac82500d045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55acb92d2a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6f084c45d4c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1978038c7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7ff91de64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eec92429844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2400f1af64c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6acd5ab0142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1724169c340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BFT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BFT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7 289 391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1 688 551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 GRETE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FAGERHØI TOVE MERETE 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BRITH I B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20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tove@ost-revisjon.com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918 493 794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