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10ded4ee784c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8602fd154c4619"/>
  </p:sldMasterIdLst>
  <p:sldIdLst>
    <p:sldId xmlns:r="http://schemas.openxmlformats.org/officeDocument/2006/relationships" id="256" r:id="Rec405587e8ea4394"/>
    <p:sldId xmlns:r="http://schemas.openxmlformats.org/officeDocument/2006/relationships" id="257" r:id="R320296a8b94e47f1"/>
    <p:sldId xmlns:r="http://schemas.openxmlformats.org/officeDocument/2006/relationships" id="258" r:id="R7ccd78200cf344c6"/>
    <p:sldId xmlns:r="http://schemas.openxmlformats.org/officeDocument/2006/relationships" id="259" r:id="Ra1905a7c604d4e8a"/>
    <p:sldId xmlns:r="http://schemas.openxmlformats.org/officeDocument/2006/relationships" id="260" r:id="Rca5a0c79cbc547cd"/>
    <p:sldId xmlns:r="http://schemas.openxmlformats.org/officeDocument/2006/relationships" id="261" r:id="Rcccb3d90ccbd482d"/>
    <p:sldId xmlns:r="http://schemas.openxmlformats.org/officeDocument/2006/relationships" id="262" r:id="Rfb1d63c669a646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8602fd154c4619" /><Relationship Type="http://schemas.openxmlformats.org/officeDocument/2006/relationships/slide" Target="/ppt/slides/slide1.xml" Id="Rec405587e8ea4394" /><Relationship Type="http://schemas.openxmlformats.org/officeDocument/2006/relationships/slide" Target="/ppt/slides/slide2.xml" Id="R320296a8b94e47f1" /><Relationship Type="http://schemas.openxmlformats.org/officeDocument/2006/relationships/slide" Target="/ppt/slides/slide3.xml" Id="R7ccd78200cf344c6" /><Relationship Type="http://schemas.openxmlformats.org/officeDocument/2006/relationships/slide" Target="/ppt/slides/slide4.xml" Id="Ra1905a7c604d4e8a" /><Relationship Type="http://schemas.openxmlformats.org/officeDocument/2006/relationships/slide" Target="/ppt/slides/slide5.xml" Id="Rca5a0c79cbc547cd" /><Relationship Type="http://schemas.openxmlformats.org/officeDocument/2006/relationships/slide" Target="/ppt/slides/slide6.xml" Id="Rcccb3d90ccbd482d" /><Relationship Type="http://schemas.openxmlformats.org/officeDocument/2006/relationships/slide" Target="/ppt/slides/slide7.xml" Id="Rfb1d63c669a646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286061ce544e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a5d838bce405c" /><Relationship Type="http://schemas.openxmlformats.org/officeDocument/2006/relationships/theme" Target="/ppt/slideMasters/theme/theme1.xml" Id="R134a73661d3146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2a5d838bce40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6176d025b4a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b0255280542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33dcac841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1e28b3ccd4c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873fd1a36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a4721c6654f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59932fa5847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BARKERUD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BARKERUD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21 464 214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22 745 823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JON-HÅKON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Håkon Nygård, Fritzners gate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918 486 607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BARKERUD CAPITAL AS</a:t>
            </a:r>
          </a:p>
        </p:txBody>
      </p:sp>
    </p:spTree>
  </p:cSld>
  <p:clrMapOvr>
    <a:masterClrMapping xmlns:a="http://schemas.openxmlformats.org/drawingml/2006/main"/>
  </p:clrMapOvr>
</p:sld>
</file>