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6d980ecea94c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ced05de7ec4e6b"/>
  </p:sldMasterIdLst>
  <p:sldIdLst>
    <p:sldId xmlns:r="http://schemas.openxmlformats.org/officeDocument/2006/relationships" id="256" r:id="R1bb539f8fdc94f56"/>
    <p:sldId xmlns:r="http://schemas.openxmlformats.org/officeDocument/2006/relationships" id="257" r:id="Rc7771bea6a9147b4"/>
    <p:sldId xmlns:r="http://schemas.openxmlformats.org/officeDocument/2006/relationships" id="258" r:id="Raca90ff25e414eb8"/>
    <p:sldId xmlns:r="http://schemas.openxmlformats.org/officeDocument/2006/relationships" id="259" r:id="R0c540fb60684456a"/>
    <p:sldId xmlns:r="http://schemas.openxmlformats.org/officeDocument/2006/relationships" id="260" r:id="R1da776dcb78c4fb3"/>
    <p:sldId xmlns:r="http://schemas.openxmlformats.org/officeDocument/2006/relationships" id="261" r:id="Rffc653967bac4c5f"/>
    <p:sldId xmlns:r="http://schemas.openxmlformats.org/officeDocument/2006/relationships" id="262" r:id="Rac312a8d71e84d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ced05de7ec4e6b" /><Relationship Type="http://schemas.openxmlformats.org/officeDocument/2006/relationships/slide" Target="/ppt/slides/slide1.xml" Id="R1bb539f8fdc94f56" /><Relationship Type="http://schemas.openxmlformats.org/officeDocument/2006/relationships/slide" Target="/ppt/slides/slide2.xml" Id="Rc7771bea6a9147b4" /><Relationship Type="http://schemas.openxmlformats.org/officeDocument/2006/relationships/slide" Target="/ppt/slides/slide3.xml" Id="Raca90ff25e414eb8" /><Relationship Type="http://schemas.openxmlformats.org/officeDocument/2006/relationships/slide" Target="/ppt/slides/slide4.xml" Id="R0c540fb60684456a" /><Relationship Type="http://schemas.openxmlformats.org/officeDocument/2006/relationships/slide" Target="/ppt/slides/slide5.xml" Id="R1da776dcb78c4fb3" /><Relationship Type="http://schemas.openxmlformats.org/officeDocument/2006/relationships/slide" Target="/ppt/slides/slide6.xml" Id="Rffc653967bac4c5f" /><Relationship Type="http://schemas.openxmlformats.org/officeDocument/2006/relationships/slide" Target="/ppt/slides/slide7.xml" Id="Rac312a8d71e84d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261c434fe94a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6510ff6e540a0" /><Relationship Type="http://schemas.openxmlformats.org/officeDocument/2006/relationships/theme" Target="/ppt/slideMasters/theme/theme1.xml" Id="R79a2a502797c44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96510ff6e540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9bb68411247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847bc23bb4e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471d52e5847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ca4f074824d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3d4d5779c4e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ac446ee654a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debb29c9b49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