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f1a9bafa4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023a436cd461b"/>
  </p:sldMasterIdLst>
  <p:sldIdLst>
    <p:sldId xmlns:r="http://schemas.openxmlformats.org/officeDocument/2006/relationships" id="256" r:id="R8b5ea0e067d547fe"/>
    <p:sldId xmlns:r="http://schemas.openxmlformats.org/officeDocument/2006/relationships" id="257" r:id="Rd1df3a74067f46e3"/>
    <p:sldId xmlns:r="http://schemas.openxmlformats.org/officeDocument/2006/relationships" id="258" r:id="Re9a5accbd5d84108"/>
    <p:sldId xmlns:r="http://schemas.openxmlformats.org/officeDocument/2006/relationships" id="259" r:id="Rc6460874acea4ad2"/>
    <p:sldId xmlns:r="http://schemas.openxmlformats.org/officeDocument/2006/relationships" id="260" r:id="R0fa0e14353da4314"/>
    <p:sldId xmlns:r="http://schemas.openxmlformats.org/officeDocument/2006/relationships" id="261" r:id="R12efaf4d74aa4e4c"/>
    <p:sldId xmlns:r="http://schemas.openxmlformats.org/officeDocument/2006/relationships" id="262" r:id="Re5e56bf1988c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023a436cd461b" /><Relationship Type="http://schemas.openxmlformats.org/officeDocument/2006/relationships/slide" Target="/ppt/slides/slide1.xml" Id="R8b5ea0e067d547fe" /><Relationship Type="http://schemas.openxmlformats.org/officeDocument/2006/relationships/slide" Target="/ppt/slides/slide2.xml" Id="Rd1df3a74067f46e3" /><Relationship Type="http://schemas.openxmlformats.org/officeDocument/2006/relationships/slide" Target="/ppt/slides/slide3.xml" Id="Re9a5accbd5d84108" /><Relationship Type="http://schemas.openxmlformats.org/officeDocument/2006/relationships/slide" Target="/ppt/slides/slide4.xml" Id="Rc6460874acea4ad2" /><Relationship Type="http://schemas.openxmlformats.org/officeDocument/2006/relationships/slide" Target="/ppt/slides/slide5.xml" Id="R0fa0e14353da4314" /><Relationship Type="http://schemas.openxmlformats.org/officeDocument/2006/relationships/slide" Target="/ppt/slides/slide6.xml" Id="R12efaf4d74aa4e4c" /><Relationship Type="http://schemas.openxmlformats.org/officeDocument/2006/relationships/slide" Target="/ppt/slides/slide7.xml" Id="Re5e56bf1988c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2453bfe25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4ec72b4db40cb" /><Relationship Type="http://schemas.openxmlformats.org/officeDocument/2006/relationships/theme" Target="/ppt/slideMasters/theme/theme1.xml" Id="Rd6c4cf75c2ab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4ec72b4db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7247d067e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d2b101f2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b4e11b5a9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60da898bc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50d9041c1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6fe58fb8a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f013bcc61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LIKEAGLOVE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BARMOEN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Barmoen, 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918 477 527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