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294887b33f4e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a035af84144904"/>
  </p:sldMasterIdLst>
  <p:sldIdLst>
    <p:sldId xmlns:r="http://schemas.openxmlformats.org/officeDocument/2006/relationships" id="256" r:id="R0eea5393c9824254"/>
    <p:sldId xmlns:r="http://schemas.openxmlformats.org/officeDocument/2006/relationships" id="257" r:id="R12611aa07889458a"/>
    <p:sldId xmlns:r="http://schemas.openxmlformats.org/officeDocument/2006/relationships" id="258" r:id="Rff8bf2dbd9ba4f60"/>
    <p:sldId xmlns:r="http://schemas.openxmlformats.org/officeDocument/2006/relationships" id="259" r:id="R6cbd1e3760264a45"/>
    <p:sldId xmlns:r="http://schemas.openxmlformats.org/officeDocument/2006/relationships" id="260" r:id="R0df3ff730fa7460e"/>
    <p:sldId xmlns:r="http://schemas.openxmlformats.org/officeDocument/2006/relationships" id="261" r:id="R444e0daa64f744df"/>
    <p:sldId xmlns:r="http://schemas.openxmlformats.org/officeDocument/2006/relationships" id="262" r:id="R1603671ec0a940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035af84144904" /><Relationship Type="http://schemas.openxmlformats.org/officeDocument/2006/relationships/slide" Target="/ppt/slides/slide1.xml" Id="R0eea5393c9824254" /><Relationship Type="http://schemas.openxmlformats.org/officeDocument/2006/relationships/slide" Target="/ppt/slides/slide2.xml" Id="R12611aa07889458a" /><Relationship Type="http://schemas.openxmlformats.org/officeDocument/2006/relationships/slide" Target="/ppt/slides/slide3.xml" Id="Rff8bf2dbd9ba4f60" /><Relationship Type="http://schemas.openxmlformats.org/officeDocument/2006/relationships/slide" Target="/ppt/slides/slide4.xml" Id="R6cbd1e3760264a45" /><Relationship Type="http://schemas.openxmlformats.org/officeDocument/2006/relationships/slide" Target="/ppt/slides/slide5.xml" Id="R0df3ff730fa7460e" /><Relationship Type="http://schemas.openxmlformats.org/officeDocument/2006/relationships/slide" Target="/ppt/slides/slide6.xml" Id="R444e0daa64f744df" /><Relationship Type="http://schemas.openxmlformats.org/officeDocument/2006/relationships/slide" Target="/ppt/slides/slide7.xml" Id="R1603671ec0a940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bef2126b041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dd5b2551c48ad" /><Relationship Type="http://schemas.openxmlformats.org/officeDocument/2006/relationships/theme" Target="/ppt/slideMasters/theme/theme1.xml" Id="R04b9c4948e5e40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bdd5b2551c48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8154f0bfc41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c2340f58440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6b2f6b8474e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d19ea1fa04e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a4fbec65745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6f43148ac4b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de8e9d16641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MKG INVEST AS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1 180 394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1 210 394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HAAGENSEN MONA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Dyrengsveg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918 451 013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