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3f31b220c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0f1952c634c66"/>
  </p:sldMasterIdLst>
  <p:sldIdLst>
    <p:sldId xmlns:r="http://schemas.openxmlformats.org/officeDocument/2006/relationships" id="256" r:id="Raf44460aa2c94eb7"/>
    <p:sldId xmlns:r="http://schemas.openxmlformats.org/officeDocument/2006/relationships" id="257" r:id="R89e639afefd04185"/>
    <p:sldId xmlns:r="http://schemas.openxmlformats.org/officeDocument/2006/relationships" id="258" r:id="Rf7ae16f6f0b54f5b"/>
    <p:sldId xmlns:r="http://schemas.openxmlformats.org/officeDocument/2006/relationships" id="259" r:id="Rcfab8a315c2b4467"/>
    <p:sldId xmlns:r="http://schemas.openxmlformats.org/officeDocument/2006/relationships" id="260" r:id="R4c0eb7010467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0f1952c634c66" /><Relationship Type="http://schemas.openxmlformats.org/officeDocument/2006/relationships/slide" Target="/ppt/slides/slide1.xml" Id="Raf44460aa2c94eb7" /><Relationship Type="http://schemas.openxmlformats.org/officeDocument/2006/relationships/slide" Target="/ppt/slides/slide2.xml" Id="R89e639afefd04185" /><Relationship Type="http://schemas.openxmlformats.org/officeDocument/2006/relationships/slide" Target="/ppt/slides/slide3.xml" Id="Rf7ae16f6f0b54f5b" /><Relationship Type="http://schemas.openxmlformats.org/officeDocument/2006/relationships/slide" Target="/ppt/slides/slide4.xml" Id="Rcfab8a315c2b4467" /><Relationship Type="http://schemas.openxmlformats.org/officeDocument/2006/relationships/slide" Target="/ppt/slides/slide5.xml" Id="R4c0eb7010467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16e35fe69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84212a554e94" /><Relationship Type="http://schemas.openxmlformats.org/officeDocument/2006/relationships/theme" Target="/ppt/slideMasters/theme/theme1.xml" Id="R318fb657b6bd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884212a55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8d2f857d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6655cf785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b24b56944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5b353948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991fd4b8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