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05b10fe8b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90548ba74b4d12"/>
  </p:sldMasterIdLst>
  <p:sldIdLst>
    <p:sldId xmlns:r="http://schemas.openxmlformats.org/officeDocument/2006/relationships" id="256" r:id="Rbecf1197eb5c4730"/>
    <p:sldId xmlns:r="http://schemas.openxmlformats.org/officeDocument/2006/relationships" id="257" r:id="R5b981a53d8934f55"/>
    <p:sldId xmlns:r="http://schemas.openxmlformats.org/officeDocument/2006/relationships" id="258" r:id="Rb1b43dd6ee974df0"/>
    <p:sldId xmlns:r="http://schemas.openxmlformats.org/officeDocument/2006/relationships" id="259" r:id="R20def7c228284a8e"/>
    <p:sldId xmlns:r="http://schemas.openxmlformats.org/officeDocument/2006/relationships" id="260" r:id="R4ac4d2b66ac94d7f"/>
    <p:sldId xmlns:r="http://schemas.openxmlformats.org/officeDocument/2006/relationships" id="261" r:id="Ra9f701c543b946d7"/>
    <p:sldId xmlns:r="http://schemas.openxmlformats.org/officeDocument/2006/relationships" id="262" r:id="R4e7b888db4bb40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0548ba74b4d12" /><Relationship Type="http://schemas.openxmlformats.org/officeDocument/2006/relationships/slide" Target="/ppt/slides/slide1.xml" Id="Rbecf1197eb5c4730" /><Relationship Type="http://schemas.openxmlformats.org/officeDocument/2006/relationships/slide" Target="/ppt/slides/slide2.xml" Id="R5b981a53d8934f55" /><Relationship Type="http://schemas.openxmlformats.org/officeDocument/2006/relationships/slide" Target="/ppt/slides/slide3.xml" Id="Rb1b43dd6ee974df0" /><Relationship Type="http://schemas.openxmlformats.org/officeDocument/2006/relationships/slide" Target="/ppt/slides/slide4.xml" Id="R20def7c228284a8e" /><Relationship Type="http://schemas.openxmlformats.org/officeDocument/2006/relationships/slide" Target="/ppt/slides/slide5.xml" Id="R4ac4d2b66ac94d7f" /><Relationship Type="http://schemas.openxmlformats.org/officeDocument/2006/relationships/slide" Target="/ppt/slides/slide6.xml" Id="Ra9f701c543b946d7" /><Relationship Type="http://schemas.openxmlformats.org/officeDocument/2006/relationships/slide" Target="/ppt/slides/slide7.xml" Id="R4e7b888db4bb40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1d19a26ef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ace9dc014c2b" /><Relationship Type="http://schemas.openxmlformats.org/officeDocument/2006/relationships/theme" Target="/ppt/slideMasters/theme/theme1.xml" Id="R646066d550d345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8ace9dc01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7bc67a478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0a4eabf9c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5136d39e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31196fd5948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d0b2bc0aa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19f60ec447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a1d925f44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BILTRANSPORT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24 393 030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10 979 019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15 520 005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CARLSSON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Ruges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918 374 493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BILTRANSPORT AS</a:t>
            </a:r>
          </a:p>
        </p:txBody>
      </p:sp>
    </p:spTree>
  </p:cSld>
  <p:clrMapOvr>
    <a:masterClrMapping xmlns:a="http://schemas.openxmlformats.org/drawingml/2006/main"/>
  </p:clrMapOvr>
</p:sld>
</file>