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3e98780a8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600545188485f"/>
  </p:sldMasterIdLst>
  <p:sldIdLst>
    <p:sldId xmlns:r="http://schemas.openxmlformats.org/officeDocument/2006/relationships" id="256" r:id="Rfa6a32c8c9e1471e"/>
    <p:sldId xmlns:r="http://schemas.openxmlformats.org/officeDocument/2006/relationships" id="257" r:id="Rde5d6755c87c418a"/>
    <p:sldId xmlns:r="http://schemas.openxmlformats.org/officeDocument/2006/relationships" id="258" r:id="Rc018dcc13d594aa3"/>
    <p:sldId xmlns:r="http://schemas.openxmlformats.org/officeDocument/2006/relationships" id="259" r:id="R7b7eba6948f64566"/>
    <p:sldId xmlns:r="http://schemas.openxmlformats.org/officeDocument/2006/relationships" id="260" r:id="Rdeac392237bb4b53"/>
    <p:sldId xmlns:r="http://schemas.openxmlformats.org/officeDocument/2006/relationships" id="261" r:id="R79e833e1208e4b2f"/>
    <p:sldId xmlns:r="http://schemas.openxmlformats.org/officeDocument/2006/relationships" id="262" r:id="R39ebe10a1664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600545188485f" /><Relationship Type="http://schemas.openxmlformats.org/officeDocument/2006/relationships/slide" Target="/ppt/slides/slide1.xml" Id="Rfa6a32c8c9e1471e" /><Relationship Type="http://schemas.openxmlformats.org/officeDocument/2006/relationships/slide" Target="/ppt/slides/slide2.xml" Id="Rde5d6755c87c418a" /><Relationship Type="http://schemas.openxmlformats.org/officeDocument/2006/relationships/slide" Target="/ppt/slides/slide3.xml" Id="Rc018dcc13d594aa3" /><Relationship Type="http://schemas.openxmlformats.org/officeDocument/2006/relationships/slide" Target="/ppt/slides/slide4.xml" Id="R7b7eba6948f64566" /><Relationship Type="http://schemas.openxmlformats.org/officeDocument/2006/relationships/slide" Target="/ppt/slides/slide5.xml" Id="Rdeac392237bb4b53" /><Relationship Type="http://schemas.openxmlformats.org/officeDocument/2006/relationships/slide" Target="/ppt/slides/slide6.xml" Id="R79e833e1208e4b2f" /><Relationship Type="http://schemas.openxmlformats.org/officeDocument/2006/relationships/slide" Target="/ppt/slides/slide7.xml" Id="R39ebe10a1664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7b96d981b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0cd8dc9584b8e" /><Relationship Type="http://schemas.openxmlformats.org/officeDocument/2006/relationships/theme" Target="/ppt/slideMasters/theme/theme1.xml" Id="R8994a04b9088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0cd8dc958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70b92159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24c9a305f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dc95a9f0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18a076bf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27183dd03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43e2caf8a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8e5b95bf6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SOLHOLMEN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SOLHOLMEN ØST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5 564 601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SETHER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918 371 400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SOLHOLMEN ØST AS</a:t>
            </a:r>
          </a:p>
        </p:txBody>
      </p:sp>
    </p:spTree>
  </p:cSld>
  <p:clrMapOvr>
    <a:masterClrMapping xmlns:a="http://schemas.openxmlformats.org/drawingml/2006/main"/>
  </p:clrMapOvr>
</p:sld>
</file>