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eb8eb34b8d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dd54dcdd114b03"/>
  </p:sldMasterIdLst>
  <p:sldIdLst>
    <p:sldId xmlns:r="http://schemas.openxmlformats.org/officeDocument/2006/relationships" id="256" r:id="Rc87cb4e778244bf8"/>
    <p:sldId xmlns:r="http://schemas.openxmlformats.org/officeDocument/2006/relationships" id="257" r:id="Rf9b5a653c7b74257"/>
    <p:sldId xmlns:r="http://schemas.openxmlformats.org/officeDocument/2006/relationships" id="258" r:id="Rc0586992b4174584"/>
    <p:sldId xmlns:r="http://schemas.openxmlformats.org/officeDocument/2006/relationships" id="259" r:id="Rbcc72f4e576646e2"/>
    <p:sldId xmlns:r="http://schemas.openxmlformats.org/officeDocument/2006/relationships" id="260" r:id="R3746818153bf471b"/>
    <p:sldId xmlns:r="http://schemas.openxmlformats.org/officeDocument/2006/relationships" id="261" r:id="Rdcc8074034424dbb"/>
    <p:sldId xmlns:r="http://schemas.openxmlformats.org/officeDocument/2006/relationships" id="262" r:id="Ree92e79aa9f2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d54dcdd114b03" /><Relationship Type="http://schemas.openxmlformats.org/officeDocument/2006/relationships/slide" Target="/ppt/slides/slide1.xml" Id="Rc87cb4e778244bf8" /><Relationship Type="http://schemas.openxmlformats.org/officeDocument/2006/relationships/slide" Target="/ppt/slides/slide2.xml" Id="Rf9b5a653c7b74257" /><Relationship Type="http://schemas.openxmlformats.org/officeDocument/2006/relationships/slide" Target="/ppt/slides/slide3.xml" Id="Rc0586992b4174584" /><Relationship Type="http://schemas.openxmlformats.org/officeDocument/2006/relationships/slide" Target="/ppt/slides/slide4.xml" Id="Rbcc72f4e576646e2" /><Relationship Type="http://schemas.openxmlformats.org/officeDocument/2006/relationships/slide" Target="/ppt/slides/slide5.xml" Id="R3746818153bf471b" /><Relationship Type="http://schemas.openxmlformats.org/officeDocument/2006/relationships/slide" Target="/ppt/slides/slide6.xml" Id="Rdcc8074034424dbb" /><Relationship Type="http://schemas.openxmlformats.org/officeDocument/2006/relationships/slide" Target="/ppt/slides/slide7.xml" Id="Ree92e79aa9f2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25c71e1af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6667a59374859" /><Relationship Type="http://schemas.openxmlformats.org/officeDocument/2006/relationships/theme" Target="/ppt/slideMasters/theme/theme1.xml" Id="Re55afaff50804a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6667a5937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a20c96a7145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0209cc7cb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65d1b75a749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84fc7e889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54fb5df6f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297e7fb1048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3900d20c2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AUDITCO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P. HILSEN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Petter Hilsen, Kokkerudåsen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918 369 864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