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0c27b85d3940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54f4ce272d4e21"/>
  </p:sldMasterIdLst>
  <p:sldIdLst>
    <p:sldId xmlns:r="http://schemas.openxmlformats.org/officeDocument/2006/relationships" id="256" r:id="R3e68d38d6c644bda"/>
    <p:sldId xmlns:r="http://schemas.openxmlformats.org/officeDocument/2006/relationships" id="257" r:id="R0b9857a9883d4cd3"/>
    <p:sldId xmlns:r="http://schemas.openxmlformats.org/officeDocument/2006/relationships" id="258" r:id="Raaae5930cc6b4e1c"/>
    <p:sldId xmlns:r="http://schemas.openxmlformats.org/officeDocument/2006/relationships" id="259" r:id="Rcf045d7f2e894bc1"/>
    <p:sldId xmlns:r="http://schemas.openxmlformats.org/officeDocument/2006/relationships" id="260" r:id="Rb037c0b9a39c4f64"/>
    <p:sldId xmlns:r="http://schemas.openxmlformats.org/officeDocument/2006/relationships" id="261" r:id="R97a1fd77228c4908"/>
    <p:sldId xmlns:r="http://schemas.openxmlformats.org/officeDocument/2006/relationships" id="262" r:id="Rc22b2f54a3b84f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4f4ce272d4e21" /><Relationship Type="http://schemas.openxmlformats.org/officeDocument/2006/relationships/slide" Target="/ppt/slides/slide1.xml" Id="R3e68d38d6c644bda" /><Relationship Type="http://schemas.openxmlformats.org/officeDocument/2006/relationships/slide" Target="/ppt/slides/slide2.xml" Id="R0b9857a9883d4cd3" /><Relationship Type="http://schemas.openxmlformats.org/officeDocument/2006/relationships/slide" Target="/ppt/slides/slide3.xml" Id="Raaae5930cc6b4e1c" /><Relationship Type="http://schemas.openxmlformats.org/officeDocument/2006/relationships/slide" Target="/ppt/slides/slide4.xml" Id="Rcf045d7f2e894bc1" /><Relationship Type="http://schemas.openxmlformats.org/officeDocument/2006/relationships/slide" Target="/ppt/slides/slide5.xml" Id="Rb037c0b9a39c4f64" /><Relationship Type="http://schemas.openxmlformats.org/officeDocument/2006/relationships/slide" Target="/ppt/slides/slide6.xml" Id="R97a1fd77228c4908" /><Relationship Type="http://schemas.openxmlformats.org/officeDocument/2006/relationships/slide" Target="/ppt/slides/slide7.xml" Id="Rc22b2f54a3b84f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e2da8afba47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3c4864a20409f" /><Relationship Type="http://schemas.openxmlformats.org/officeDocument/2006/relationships/theme" Target="/ppt/slideMasters/theme/theme1.xml" Id="R0652095f796848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23c4864a2040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8fa8789f546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109e34b9340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6a4499a9445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64d43dd3749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4108c63b243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13b2c6faf4c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444df762248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E.R. DOLMEN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E.R. DOLMEN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21 014 266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129 476 394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129 672 941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DOLMEN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YVONNE ELISABETH DOLMEN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EILIF REINERT DOLMEN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Rødstrupevegen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918 329 781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E.R. DOLMEN INVEST AS</a:t>
            </a:r>
          </a:p>
        </p:txBody>
      </p:sp>
    </p:spTree>
  </p:cSld>
  <p:clrMapOvr>
    <a:masterClrMapping xmlns:a="http://schemas.openxmlformats.org/drawingml/2006/main"/>
  </p:clrMapOvr>
</p:sld>
</file>