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7bc4f4092a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1b4098c4954a0c"/>
  </p:sldMasterIdLst>
  <p:sldIdLst>
    <p:sldId xmlns:r="http://schemas.openxmlformats.org/officeDocument/2006/relationships" id="256" r:id="R81215eb9945b42da"/>
    <p:sldId xmlns:r="http://schemas.openxmlformats.org/officeDocument/2006/relationships" id="257" r:id="R915e4f8d0a1141f4"/>
    <p:sldId xmlns:r="http://schemas.openxmlformats.org/officeDocument/2006/relationships" id="258" r:id="R8b7701633ed14952"/>
    <p:sldId xmlns:r="http://schemas.openxmlformats.org/officeDocument/2006/relationships" id="259" r:id="R383534ad9cd14630"/>
    <p:sldId xmlns:r="http://schemas.openxmlformats.org/officeDocument/2006/relationships" id="260" r:id="R841e91a66b204f89"/>
    <p:sldId xmlns:r="http://schemas.openxmlformats.org/officeDocument/2006/relationships" id="261" r:id="R33e6843f631c43f6"/>
    <p:sldId xmlns:r="http://schemas.openxmlformats.org/officeDocument/2006/relationships" id="262" r:id="R0ec32c05b21a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b4098c4954a0c" /><Relationship Type="http://schemas.openxmlformats.org/officeDocument/2006/relationships/slide" Target="/ppt/slides/slide1.xml" Id="R81215eb9945b42da" /><Relationship Type="http://schemas.openxmlformats.org/officeDocument/2006/relationships/slide" Target="/ppt/slides/slide2.xml" Id="R915e4f8d0a1141f4" /><Relationship Type="http://schemas.openxmlformats.org/officeDocument/2006/relationships/slide" Target="/ppt/slides/slide3.xml" Id="R8b7701633ed14952" /><Relationship Type="http://schemas.openxmlformats.org/officeDocument/2006/relationships/slide" Target="/ppt/slides/slide4.xml" Id="R383534ad9cd14630" /><Relationship Type="http://schemas.openxmlformats.org/officeDocument/2006/relationships/slide" Target="/ppt/slides/slide5.xml" Id="R841e91a66b204f89" /><Relationship Type="http://schemas.openxmlformats.org/officeDocument/2006/relationships/slide" Target="/ppt/slides/slide6.xml" Id="R33e6843f631c43f6" /><Relationship Type="http://schemas.openxmlformats.org/officeDocument/2006/relationships/slide" Target="/ppt/slides/slide7.xml" Id="R0ec32c05b21a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714968b9440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a13bec44f4908" /><Relationship Type="http://schemas.openxmlformats.org/officeDocument/2006/relationships/theme" Target="/ppt/slideMasters/theme/theme1.xml" Id="Rc42544087a95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a13bec44f49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addeee77942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8d46ca5de4b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863cdae5d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9c6a1ed4343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348b070be47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9f21418c440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205a061d344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23 564 285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