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6e1ee5718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52dd2c2aa4e5b"/>
  </p:sldMasterIdLst>
  <p:sldIdLst>
    <p:sldId xmlns:r="http://schemas.openxmlformats.org/officeDocument/2006/relationships" id="256" r:id="R450325a389a74e7e"/>
    <p:sldId xmlns:r="http://schemas.openxmlformats.org/officeDocument/2006/relationships" id="257" r:id="Rc458a86718374ac9"/>
    <p:sldId xmlns:r="http://schemas.openxmlformats.org/officeDocument/2006/relationships" id="258" r:id="Rd7da334974ae4beb"/>
    <p:sldId xmlns:r="http://schemas.openxmlformats.org/officeDocument/2006/relationships" id="259" r:id="Rda40794e883548e6"/>
    <p:sldId xmlns:r="http://schemas.openxmlformats.org/officeDocument/2006/relationships" id="260" r:id="Rc6ba4282c27747b1"/>
    <p:sldId xmlns:r="http://schemas.openxmlformats.org/officeDocument/2006/relationships" id="261" r:id="R1d242283672047bb"/>
    <p:sldId xmlns:r="http://schemas.openxmlformats.org/officeDocument/2006/relationships" id="262" r:id="Rcdf4fbb59e52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52dd2c2aa4e5b" /><Relationship Type="http://schemas.openxmlformats.org/officeDocument/2006/relationships/slide" Target="/ppt/slides/slide1.xml" Id="R450325a389a74e7e" /><Relationship Type="http://schemas.openxmlformats.org/officeDocument/2006/relationships/slide" Target="/ppt/slides/slide2.xml" Id="Rc458a86718374ac9" /><Relationship Type="http://schemas.openxmlformats.org/officeDocument/2006/relationships/slide" Target="/ppt/slides/slide3.xml" Id="Rd7da334974ae4beb" /><Relationship Type="http://schemas.openxmlformats.org/officeDocument/2006/relationships/slide" Target="/ppt/slides/slide4.xml" Id="Rda40794e883548e6" /><Relationship Type="http://schemas.openxmlformats.org/officeDocument/2006/relationships/slide" Target="/ppt/slides/slide5.xml" Id="Rc6ba4282c27747b1" /><Relationship Type="http://schemas.openxmlformats.org/officeDocument/2006/relationships/slide" Target="/ppt/slides/slide6.xml" Id="R1d242283672047bb" /><Relationship Type="http://schemas.openxmlformats.org/officeDocument/2006/relationships/slide" Target="/ppt/slides/slide7.xml" Id="Rcdf4fbb59e52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ea14576fb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9ea429984686" /><Relationship Type="http://schemas.openxmlformats.org/officeDocument/2006/relationships/theme" Target="/ppt/slideMasters/theme/theme1.xml" Id="R09c54710caf1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b9ea42998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9ef7122b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c7bfc0c3e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79344606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ab43bcbb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911cdccc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d1a2860cc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08a7e364a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KOLBERG MOTORS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MOTORS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46 018 348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21 460 784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44 920 781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506 849 314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545 435 731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