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19596a2aa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49725cb1d4856"/>
  </p:sldMasterIdLst>
  <p:sldIdLst>
    <p:sldId xmlns:r="http://schemas.openxmlformats.org/officeDocument/2006/relationships" id="256" r:id="R7f680fa207c54f76"/>
    <p:sldId xmlns:r="http://schemas.openxmlformats.org/officeDocument/2006/relationships" id="257" r:id="R15d96efa9b6542a0"/>
    <p:sldId xmlns:r="http://schemas.openxmlformats.org/officeDocument/2006/relationships" id="258" r:id="R0ce615bcefca4540"/>
    <p:sldId xmlns:r="http://schemas.openxmlformats.org/officeDocument/2006/relationships" id="259" r:id="Re5273e866be84e0e"/>
    <p:sldId xmlns:r="http://schemas.openxmlformats.org/officeDocument/2006/relationships" id="260" r:id="R1d21ed9f0b2f401a"/>
    <p:sldId xmlns:r="http://schemas.openxmlformats.org/officeDocument/2006/relationships" id="261" r:id="R51aecc26bea04c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49725cb1d4856" /><Relationship Type="http://schemas.openxmlformats.org/officeDocument/2006/relationships/slide" Target="/ppt/slides/slide1.xml" Id="R7f680fa207c54f76" /><Relationship Type="http://schemas.openxmlformats.org/officeDocument/2006/relationships/slide" Target="/ppt/slides/slide2.xml" Id="R15d96efa9b6542a0" /><Relationship Type="http://schemas.openxmlformats.org/officeDocument/2006/relationships/slide" Target="/ppt/slides/slide3.xml" Id="R0ce615bcefca4540" /><Relationship Type="http://schemas.openxmlformats.org/officeDocument/2006/relationships/slide" Target="/ppt/slides/slide4.xml" Id="Re5273e866be84e0e" /><Relationship Type="http://schemas.openxmlformats.org/officeDocument/2006/relationships/slide" Target="/ppt/slides/slide5.xml" Id="R1d21ed9f0b2f401a" /><Relationship Type="http://schemas.openxmlformats.org/officeDocument/2006/relationships/slide" Target="/ppt/slides/slide6.xml" Id="R51aecc26bea04c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c21b0da85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dfbdb9e65459b" /><Relationship Type="http://schemas.openxmlformats.org/officeDocument/2006/relationships/theme" Target="/ppt/slideMasters/theme/theme1.xml" Id="R621a585e2903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4dfbdb9e6545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65b6d5a3f47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2cf6ab522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d7925407041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50b1494c5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33c579918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67aef7865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NØTTERØY- TØNSBERG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TØNSBERG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79 508 162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1 216 346 771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1 245 747 818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