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ea16d158c243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f21ba9e2c04fa8"/>
  </p:sldMasterIdLst>
  <p:sldIdLst>
    <p:sldId xmlns:r="http://schemas.openxmlformats.org/officeDocument/2006/relationships" id="256" r:id="R45316b87b4754922"/>
    <p:sldId xmlns:r="http://schemas.openxmlformats.org/officeDocument/2006/relationships" id="257" r:id="R3400af580cbf43fa"/>
    <p:sldId xmlns:r="http://schemas.openxmlformats.org/officeDocument/2006/relationships" id="258" r:id="R93191ab8c3c94ba0"/>
    <p:sldId xmlns:r="http://schemas.openxmlformats.org/officeDocument/2006/relationships" id="259" r:id="R95c2cbe14bf44a66"/>
    <p:sldId xmlns:r="http://schemas.openxmlformats.org/officeDocument/2006/relationships" id="260" r:id="R56bdd8b6809e43bc"/>
    <p:sldId xmlns:r="http://schemas.openxmlformats.org/officeDocument/2006/relationships" id="261" r:id="R71709506eba849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21ba9e2c04fa8" /><Relationship Type="http://schemas.openxmlformats.org/officeDocument/2006/relationships/slide" Target="/ppt/slides/slide1.xml" Id="R45316b87b4754922" /><Relationship Type="http://schemas.openxmlformats.org/officeDocument/2006/relationships/slide" Target="/ppt/slides/slide2.xml" Id="R3400af580cbf43fa" /><Relationship Type="http://schemas.openxmlformats.org/officeDocument/2006/relationships/slide" Target="/ppt/slides/slide3.xml" Id="R93191ab8c3c94ba0" /><Relationship Type="http://schemas.openxmlformats.org/officeDocument/2006/relationships/slide" Target="/ppt/slides/slide4.xml" Id="R95c2cbe14bf44a66" /><Relationship Type="http://schemas.openxmlformats.org/officeDocument/2006/relationships/slide" Target="/ppt/slides/slide5.xml" Id="R56bdd8b6809e43bc" /><Relationship Type="http://schemas.openxmlformats.org/officeDocument/2006/relationships/slide" Target="/ppt/slides/slide6.xml" Id="R71709506eba849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9e1f629b114a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087c50b984198" /><Relationship Type="http://schemas.openxmlformats.org/officeDocument/2006/relationships/theme" Target="/ppt/slideMasters/theme/theme1.xml" Id="R29708f8753e34d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6087c50b9841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e935d277c49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2d17847b548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0bea3fa7c49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5b4e7244b48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985840c0c47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93777383641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NØTTERØY- TØNSBERG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Rambergveien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3115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918 290 982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