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de00a462d74b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cbee2ff41740a4"/>
  </p:sldMasterIdLst>
  <p:sldIdLst>
    <p:sldId xmlns:r="http://schemas.openxmlformats.org/officeDocument/2006/relationships" id="256" r:id="R18a981aeb11f429e"/>
    <p:sldId xmlns:r="http://schemas.openxmlformats.org/officeDocument/2006/relationships" id="257" r:id="Re85937712c4041d1"/>
    <p:sldId xmlns:r="http://schemas.openxmlformats.org/officeDocument/2006/relationships" id="258" r:id="R58d4f770f67045d2"/>
    <p:sldId xmlns:r="http://schemas.openxmlformats.org/officeDocument/2006/relationships" id="259" r:id="R057d49cfa64c4523"/>
    <p:sldId xmlns:r="http://schemas.openxmlformats.org/officeDocument/2006/relationships" id="260" r:id="R2e398eb7cdd44f16"/>
    <p:sldId xmlns:r="http://schemas.openxmlformats.org/officeDocument/2006/relationships" id="261" r:id="Raaa5774251d74f53"/>
    <p:sldId xmlns:r="http://schemas.openxmlformats.org/officeDocument/2006/relationships" id="262" r:id="R6535e07ac39f4c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bee2ff41740a4" /><Relationship Type="http://schemas.openxmlformats.org/officeDocument/2006/relationships/slide" Target="/ppt/slides/slide1.xml" Id="R18a981aeb11f429e" /><Relationship Type="http://schemas.openxmlformats.org/officeDocument/2006/relationships/slide" Target="/ppt/slides/slide2.xml" Id="Re85937712c4041d1" /><Relationship Type="http://schemas.openxmlformats.org/officeDocument/2006/relationships/slide" Target="/ppt/slides/slide3.xml" Id="R58d4f770f67045d2" /><Relationship Type="http://schemas.openxmlformats.org/officeDocument/2006/relationships/slide" Target="/ppt/slides/slide4.xml" Id="R057d49cfa64c4523" /><Relationship Type="http://schemas.openxmlformats.org/officeDocument/2006/relationships/slide" Target="/ppt/slides/slide5.xml" Id="R2e398eb7cdd44f16" /><Relationship Type="http://schemas.openxmlformats.org/officeDocument/2006/relationships/slide" Target="/ppt/slides/slide6.xml" Id="Raaa5774251d74f53" /><Relationship Type="http://schemas.openxmlformats.org/officeDocument/2006/relationships/slide" Target="/ppt/slides/slide7.xml" Id="R6535e07ac39f4c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91430f93f249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e4e7d100a4c96" /><Relationship Type="http://schemas.openxmlformats.org/officeDocument/2006/relationships/theme" Target="/ppt/slideMasters/theme/theme1.xml" Id="R4dcfad101e6e45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4e4e7d100a4c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b0baf2bbe4e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ad3feb89c4f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98fcfb88645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61ddf748549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a9b4081154f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b85f96b264f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21e4658c849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LAMHOLMEN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−1 046 474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7 621 127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174 234 718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189 400 719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MYKLEBUST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MATILDE MYKLEBUST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HELENE MYKLEBUST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MATILDE MYKLEBUST  –  12,7 %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MYKLEBUST  –  12,7 %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HELENE MYKLEBUST  –  12,7 %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Roy Myklebust, Finnhaugveien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918 290 842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LAMHOLMEN AS</a:t>
            </a:r>
          </a:p>
        </p:txBody>
      </p:sp>
    </p:spTree>
  </p:cSld>
  <p:clrMapOvr>
    <a:masterClrMapping xmlns:a="http://schemas.openxmlformats.org/drawingml/2006/main"/>
  </p:clrMapOvr>
</p:sld>
</file>