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9a2410c526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7e539bb2f34692"/>
  </p:sldMasterIdLst>
  <p:sldIdLst>
    <p:sldId xmlns:r="http://schemas.openxmlformats.org/officeDocument/2006/relationships" id="256" r:id="Rac10b75fa6784085"/>
    <p:sldId xmlns:r="http://schemas.openxmlformats.org/officeDocument/2006/relationships" id="257" r:id="R320f82f3a0a04948"/>
    <p:sldId xmlns:r="http://schemas.openxmlformats.org/officeDocument/2006/relationships" id="258" r:id="Rec72fff8eb994736"/>
    <p:sldId xmlns:r="http://schemas.openxmlformats.org/officeDocument/2006/relationships" id="259" r:id="R88f37940ed224165"/>
    <p:sldId xmlns:r="http://schemas.openxmlformats.org/officeDocument/2006/relationships" id="260" r:id="Rf6ee3c454b424139"/>
    <p:sldId xmlns:r="http://schemas.openxmlformats.org/officeDocument/2006/relationships" id="261" r:id="Rf7ffcbc90177469e"/>
    <p:sldId xmlns:r="http://schemas.openxmlformats.org/officeDocument/2006/relationships" id="262" r:id="R564ac2c6ff4b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e539bb2f34692" /><Relationship Type="http://schemas.openxmlformats.org/officeDocument/2006/relationships/slide" Target="/ppt/slides/slide1.xml" Id="Rac10b75fa6784085" /><Relationship Type="http://schemas.openxmlformats.org/officeDocument/2006/relationships/slide" Target="/ppt/slides/slide2.xml" Id="R320f82f3a0a04948" /><Relationship Type="http://schemas.openxmlformats.org/officeDocument/2006/relationships/slide" Target="/ppt/slides/slide3.xml" Id="Rec72fff8eb994736" /><Relationship Type="http://schemas.openxmlformats.org/officeDocument/2006/relationships/slide" Target="/ppt/slides/slide4.xml" Id="R88f37940ed224165" /><Relationship Type="http://schemas.openxmlformats.org/officeDocument/2006/relationships/slide" Target="/ppt/slides/slide5.xml" Id="Rf6ee3c454b424139" /><Relationship Type="http://schemas.openxmlformats.org/officeDocument/2006/relationships/slide" Target="/ppt/slides/slide6.xml" Id="Rf7ffcbc90177469e" /><Relationship Type="http://schemas.openxmlformats.org/officeDocument/2006/relationships/slide" Target="/ppt/slides/slide7.xml" Id="R564ac2c6ff4b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d79185f76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59827cc7c4669" /><Relationship Type="http://schemas.openxmlformats.org/officeDocument/2006/relationships/theme" Target="/ppt/slideMasters/theme/theme1.xml" Id="R86a5d512d87b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659827cc7c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c687a0f044a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24a4f8e3d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26f91f05a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d5c6e5b8a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1c0915fc94a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33035428743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fcc2178974c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HOLDING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394 380 000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5 408 305 000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6 739 902 000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MATVAR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 –  11,2 %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JOVAR HOLDING AS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918 283 080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HOLDING AS</a:t>
            </a:r>
          </a:p>
        </p:txBody>
      </p:sp>
    </p:spTree>
  </p:cSld>
  <p:clrMapOvr>
    <a:masterClrMapping xmlns:a="http://schemas.openxmlformats.org/drawingml/2006/main"/>
  </p:clrMapOvr>
</p:sld>
</file>