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632601e62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ce1869dcc446e"/>
  </p:sldMasterIdLst>
  <p:sldIdLst>
    <p:sldId xmlns:r="http://schemas.openxmlformats.org/officeDocument/2006/relationships" id="256" r:id="R560cccaf29a04083"/>
    <p:sldId xmlns:r="http://schemas.openxmlformats.org/officeDocument/2006/relationships" id="257" r:id="Rd80bdb6bd83d4abd"/>
    <p:sldId xmlns:r="http://schemas.openxmlformats.org/officeDocument/2006/relationships" id="258" r:id="Ra7f4835f3f7d4e18"/>
    <p:sldId xmlns:r="http://schemas.openxmlformats.org/officeDocument/2006/relationships" id="259" r:id="Re55cbbeba573469e"/>
    <p:sldId xmlns:r="http://schemas.openxmlformats.org/officeDocument/2006/relationships" id="260" r:id="R4ced7178828347c4"/>
    <p:sldId xmlns:r="http://schemas.openxmlformats.org/officeDocument/2006/relationships" id="261" r:id="R5ca31b7485834887"/>
    <p:sldId xmlns:r="http://schemas.openxmlformats.org/officeDocument/2006/relationships" id="262" r:id="Rfc8742c2a928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ce1869dcc446e" /><Relationship Type="http://schemas.openxmlformats.org/officeDocument/2006/relationships/slide" Target="/ppt/slides/slide1.xml" Id="R560cccaf29a04083" /><Relationship Type="http://schemas.openxmlformats.org/officeDocument/2006/relationships/slide" Target="/ppt/slides/slide2.xml" Id="Rd80bdb6bd83d4abd" /><Relationship Type="http://schemas.openxmlformats.org/officeDocument/2006/relationships/slide" Target="/ppt/slides/slide3.xml" Id="Ra7f4835f3f7d4e18" /><Relationship Type="http://schemas.openxmlformats.org/officeDocument/2006/relationships/slide" Target="/ppt/slides/slide4.xml" Id="Re55cbbeba573469e" /><Relationship Type="http://schemas.openxmlformats.org/officeDocument/2006/relationships/slide" Target="/ppt/slides/slide5.xml" Id="R4ced7178828347c4" /><Relationship Type="http://schemas.openxmlformats.org/officeDocument/2006/relationships/slide" Target="/ppt/slides/slide6.xml" Id="R5ca31b7485834887" /><Relationship Type="http://schemas.openxmlformats.org/officeDocument/2006/relationships/slide" Target="/ppt/slides/slide7.xml" Id="Rfc8742c2a928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f3fda811c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8325b05f4655" /><Relationship Type="http://schemas.openxmlformats.org/officeDocument/2006/relationships/theme" Target="/ppt/slideMasters/theme/theme1.xml" Id="R21d622370bd5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e8325b05f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ac0df97f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cc36af1a9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6ef6b891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3de20460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3ab93f84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11cc78499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5a8de5808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HANS GUNNERUD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