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5d8ba2727e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9af0c368a4b26"/>
  </p:sldMasterIdLst>
  <p:sldIdLst>
    <p:sldId xmlns:r="http://schemas.openxmlformats.org/officeDocument/2006/relationships" id="256" r:id="R1b3235e821cf41ee"/>
    <p:sldId xmlns:r="http://schemas.openxmlformats.org/officeDocument/2006/relationships" id="257" r:id="R52961516105546e5"/>
    <p:sldId xmlns:r="http://schemas.openxmlformats.org/officeDocument/2006/relationships" id="258" r:id="Rcd510158fce64029"/>
    <p:sldId xmlns:r="http://schemas.openxmlformats.org/officeDocument/2006/relationships" id="259" r:id="R1d269f3c0d364f7e"/>
    <p:sldId xmlns:r="http://schemas.openxmlformats.org/officeDocument/2006/relationships" id="260" r:id="Rdb046f60450c4b7f"/>
    <p:sldId xmlns:r="http://schemas.openxmlformats.org/officeDocument/2006/relationships" id="261" r:id="Rf6bf089930874a4c"/>
    <p:sldId xmlns:r="http://schemas.openxmlformats.org/officeDocument/2006/relationships" id="262" r:id="Reda8947d5dd4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9af0c368a4b26" /><Relationship Type="http://schemas.openxmlformats.org/officeDocument/2006/relationships/slide" Target="/ppt/slides/slide1.xml" Id="R1b3235e821cf41ee" /><Relationship Type="http://schemas.openxmlformats.org/officeDocument/2006/relationships/slide" Target="/ppt/slides/slide2.xml" Id="R52961516105546e5" /><Relationship Type="http://schemas.openxmlformats.org/officeDocument/2006/relationships/slide" Target="/ppt/slides/slide3.xml" Id="Rcd510158fce64029" /><Relationship Type="http://schemas.openxmlformats.org/officeDocument/2006/relationships/slide" Target="/ppt/slides/slide4.xml" Id="R1d269f3c0d364f7e" /><Relationship Type="http://schemas.openxmlformats.org/officeDocument/2006/relationships/slide" Target="/ppt/slides/slide5.xml" Id="Rdb046f60450c4b7f" /><Relationship Type="http://schemas.openxmlformats.org/officeDocument/2006/relationships/slide" Target="/ppt/slides/slide6.xml" Id="Rf6bf089930874a4c" /><Relationship Type="http://schemas.openxmlformats.org/officeDocument/2006/relationships/slide" Target="/ppt/slides/slide7.xml" Id="Reda8947d5dd4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c6d828c52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4c479c71433f" /><Relationship Type="http://schemas.openxmlformats.org/officeDocument/2006/relationships/theme" Target="/ppt/slideMasters/theme/theme1.xml" Id="R028ccac630fb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44c479c71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b8b864035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a39047cc7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d01017e39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c490e576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8773ed13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36d321df948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2124f6448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VORTEX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918 279 628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