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a0208f49e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507098e4b42f0"/>
  </p:sldMasterIdLst>
  <p:sldIdLst>
    <p:sldId xmlns:r="http://schemas.openxmlformats.org/officeDocument/2006/relationships" id="256" r:id="Re1f4cd740804487b"/>
    <p:sldId xmlns:r="http://schemas.openxmlformats.org/officeDocument/2006/relationships" id="257" r:id="R647544da7e534beb"/>
    <p:sldId xmlns:r="http://schemas.openxmlformats.org/officeDocument/2006/relationships" id="258" r:id="R2497874b5e114cb3"/>
    <p:sldId xmlns:r="http://schemas.openxmlformats.org/officeDocument/2006/relationships" id="259" r:id="R432b885ef1b740ed"/>
    <p:sldId xmlns:r="http://schemas.openxmlformats.org/officeDocument/2006/relationships" id="260" r:id="R3ce50db2275a4ba3"/>
    <p:sldId xmlns:r="http://schemas.openxmlformats.org/officeDocument/2006/relationships" id="261" r:id="R7c0636645b9a4182"/>
    <p:sldId xmlns:r="http://schemas.openxmlformats.org/officeDocument/2006/relationships" id="262" r:id="R0c87f5d06d99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507098e4b42f0" /><Relationship Type="http://schemas.openxmlformats.org/officeDocument/2006/relationships/slide" Target="/ppt/slides/slide1.xml" Id="Re1f4cd740804487b" /><Relationship Type="http://schemas.openxmlformats.org/officeDocument/2006/relationships/slide" Target="/ppt/slides/slide2.xml" Id="R647544da7e534beb" /><Relationship Type="http://schemas.openxmlformats.org/officeDocument/2006/relationships/slide" Target="/ppt/slides/slide3.xml" Id="R2497874b5e114cb3" /><Relationship Type="http://schemas.openxmlformats.org/officeDocument/2006/relationships/slide" Target="/ppt/slides/slide4.xml" Id="R432b885ef1b740ed" /><Relationship Type="http://schemas.openxmlformats.org/officeDocument/2006/relationships/slide" Target="/ppt/slides/slide5.xml" Id="R3ce50db2275a4ba3" /><Relationship Type="http://schemas.openxmlformats.org/officeDocument/2006/relationships/slide" Target="/ppt/slides/slide6.xml" Id="R7c0636645b9a4182" /><Relationship Type="http://schemas.openxmlformats.org/officeDocument/2006/relationships/slide" Target="/ppt/slides/slide7.xml" Id="R0c87f5d06d99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fcbb28d34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72a3da1c43fb" /><Relationship Type="http://schemas.openxmlformats.org/officeDocument/2006/relationships/theme" Target="/ppt/slideMasters/theme/theme1.xml" Id="Ra798206a52e3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f72a3da1c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7d25a094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ad4f5515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21862a6a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2264bdbc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7b200bf85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b0dc96e99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475b54a1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