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89f0a4b6fc41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6b852b28fd46c6"/>
  </p:sldMasterIdLst>
  <p:sldIdLst>
    <p:sldId xmlns:r="http://schemas.openxmlformats.org/officeDocument/2006/relationships" id="256" r:id="R3f6e96f415dd461f"/>
    <p:sldId xmlns:r="http://schemas.openxmlformats.org/officeDocument/2006/relationships" id="257" r:id="Rbcb1f20335c645f2"/>
    <p:sldId xmlns:r="http://schemas.openxmlformats.org/officeDocument/2006/relationships" id="258" r:id="Ra2940c7acdce4f0d"/>
    <p:sldId xmlns:r="http://schemas.openxmlformats.org/officeDocument/2006/relationships" id="259" r:id="R306f20669d3c48e9"/>
    <p:sldId xmlns:r="http://schemas.openxmlformats.org/officeDocument/2006/relationships" id="260" r:id="R9c07953c8edf4492"/>
    <p:sldId xmlns:r="http://schemas.openxmlformats.org/officeDocument/2006/relationships" id="261" r:id="R6091f33875d446c1"/>
    <p:sldId xmlns:r="http://schemas.openxmlformats.org/officeDocument/2006/relationships" id="262" r:id="R0139a28b52d449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6b852b28fd46c6" /><Relationship Type="http://schemas.openxmlformats.org/officeDocument/2006/relationships/slide" Target="/ppt/slides/slide1.xml" Id="R3f6e96f415dd461f" /><Relationship Type="http://schemas.openxmlformats.org/officeDocument/2006/relationships/slide" Target="/ppt/slides/slide2.xml" Id="Rbcb1f20335c645f2" /><Relationship Type="http://schemas.openxmlformats.org/officeDocument/2006/relationships/slide" Target="/ppt/slides/slide3.xml" Id="Ra2940c7acdce4f0d" /><Relationship Type="http://schemas.openxmlformats.org/officeDocument/2006/relationships/slide" Target="/ppt/slides/slide4.xml" Id="R306f20669d3c48e9" /><Relationship Type="http://schemas.openxmlformats.org/officeDocument/2006/relationships/slide" Target="/ppt/slides/slide5.xml" Id="R9c07953c8edf4492" /><Relationship Type="http://schemas.openxmlformats.org/officeDocument/2006/relationships/slide" Target="/ppt/slides/slide6.xml" Id="R6091f33875d446c1" /><Relationship Type="http://schemas.openxmlformats.org/officeDocument/2006/relationships/slide" Target="/ppt/slides/slide7.xml" Id="R0139a28b52d449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704d8081cf4c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afe7eeb2243c2" /><Relationship Type="http://schemas.openxmlformats.org/officeDocument/2006/relationships/theme" Target="/ppt/slideMasters/theme/theme1.xml" Id="R21bb132840fb49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fafe7eeb2243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5ea6554c646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a3be2b0d943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9f41c0fac48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5e3c0c92a46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ea031a69740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4a380bbff47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5feadcf974b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FARVATN PRIVATE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PRIVATE EQUITY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−22 282 691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−7 431 324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1 523 286 786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1 609 574 235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AS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MEDINVESTERING 1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918 194 673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