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2cf3b97e8546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a7b4af4fb543ed"/>
  </p:sldMasterIdLst>
  <p:sldIdLst>
    <p:sldId xmlns:r="http://schemas.openxmlformats.org/officeDocument/2006/relationships" id="256" r:id="R04b6f2703174453c"/>
    <p:sldId xmlns:r="http://schemas.openxmlformats.org/officeDocument/2006/relationships" id="257" r:id="Ra1d27686e3dd4261"/>
    <p:sldId xmlns:r="http://schemas.openxmlformats.org/officeDocument/2006/relationships" id="258" r:id="R5aa266caaf3b4a41"/>
    <p:sldId xmlns:r="http://schemas.openxmlformats.org/officeDocument/2006/relationships" id="259" r:id="Ra1aca1514d28473c"/>
    <p:sldId xmlns:r="http://schemas.openxmlformats.org/officeDocument/2006/relationships" id="260" r:id="R3ddb10b0073b4683"/>
    <p:sldId xmlns:r="http://schemas.openxmlformats.org/officeDocument/2006/relationships" id="261" r:id="R0ac6e0a89bc74793"/>
    <p:sldId xmlns:r="http://schemas.openxmlformats.org/officeDocument/2006/relationships" id="262" r:id="Rdcc1101114e441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a7b4af4fb543ed" /><Relationship Type="http://schemas.openxmlformats.org/officeDocument/2006/relationships/slide" Target="/ppt/slides/slide1.xml" Id="R04b6f2703174453c" /><Relationship Type="http://schemas.openxmlformats.org/officeDocument/2006/relationships/slide" Target="/ppt/slides/slide2.xml" Id="Ra1d27686e3dd4261" /><Relationship Type="http://schemas.openxmlformats.org/officeDocument/2006/relationships/slide" Target="/ppt/slides/slide3.xml" Id="R5aa266caaf3b4a41" /><Relationship Type="http://schemas.openxmlformats.org/officeDocument/2006/relationships/slide" Target="/ppt/slides/slide4.xml" Id="Ra1aca1514d28473c" /><Relationship Type="http://schemas.openxmlformats.org/officeDocument/2006/relationships/slide" Target="/ppt/slides/slide5.xml" Id="R3ddb10b0073b4683" /><Relationship Type="http://schemas.openxmlformats.org/officeDocument/2006/relationships/slide" Target="/ppt/slides/slide6.xml" Id="R0ac6e0a89bc74793" /><Relationship Type="http://schemas.openxmlformats.org/officeDocument/2006/relationships/slide" Target="/ppt/slides/slide7.xml" Id="Rdcc1101114e441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42bba2722249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170550bdd40d7" /><Relationship Type="http://schemas.openxmlformats.org/officeDocument/2006/relationships/theme" Target="/ppt/slideMasters/theme/theme1.xml" Id="R4f9c849eab104a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d170550bdd40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409012e0145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278904ece40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4809307ca42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1cd37f9ab48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af7ae483347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c788fd1de43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639bb2cf847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VINDBALEN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VINDBALEN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VINDBALEN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VINDBALEN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VINDBALEN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VINDBALEN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−149 640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10 496 098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37 435 442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41 453 146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VINDBALEN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PEDER SOLSTAD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VINDBALEN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918 187 197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VINDBALEN AS</a:t>
            </a:r>
          </a:p>
        </p:txBody>
      </p:sp>
    </p:spTree>
  </p:cSld>
  <p:clrMapOvr>
    <a:masterClrMapping xmlns:a="http://schemas.openxmlformats.org/drawingml/2006/main"/>
  </p:clrMapOvr>
</p:sld>
</file>