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9761847240e456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1ce1f6c35044d2e"/>
  </p:sldMasterIdLst>
  <p:sldIdLst>
    <p:sldId xmlns:r="http://schemas.openxmlformats.org/officeDocument/2006/relationships" id="256" r:id="Ra5d5a0d64a0840ac"/>
    <p:sldId xmlns:r="http://schemas.openxmlformats.org/officeDocument/2006/relationships" id="257" r:id="R5f5e7f97599a4c00"/>
    <p:sldId xmlns:r="http://schemas.openxmlformats.org/officeDocument/2006/relationships" id="258" r:id="R75a59793d0534986"/>
    <p:sldId xmlns:r="http://schemas.openxmlformats.org/officeDocument/2006/relationships" id="259" r:id="Ra4ee5aa54d62466a"/>
    <p:sldId xmlns:r="http://schemas.openxmlformats.org/officeDocument/2006/relationships" id="260" r:id="R0e9c9546d384416e"/>
    <p:sldId xmlns:r="http://schemas.openxmlformats.org/officeDocument/2006/relationships" id="261" r:id="R4b3c1984c01b4ede"/>
    <p:sldId xmlns:r="http://schemas.openxmlformats.org/officeDocument/2006/relationships" id="262" r:id="Ra13f4a1a36f44e7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ce1f6c35044d2e" /><Relationship Type="http://schemas.openxmlformats.org/officeDocument/2006/relationships/slide" Target="/ppt/slides/slide1.xml" Id="Ra5d5a0d64a0840ac" /><Relationship Type="http://schemas.openxmlformats.org/officeDocument/2006/relationships/slide" Target="/ppt/slides/slide2.xml" Id="R5f5e7f97599a4c00" /><Relationship Type="http://schemas.openxmlformats.org/officeDocument/2006/relationships/slide" Target="/ppt/slides/slide3.xml" Id="R75a59793d0534986" /><Relationship Type="http://schemas.openxmlformats.org/officeDocument/2006/relationships/slide" Target="/ppt/slides/slide4.xml" Id="Ra4ee5aa54d62466a" /><Relationship Type="http://schemas.openxmlformats.org/officeDocument/2006/relationships/slide" Target="/ppt/slides/slide5.xml" Id="R0e9c9546d384416e" /><Relationship Type="http://schemas.openxmlformats.org/officeDocument/2006/relationships/slide" Target="/ppt/slides/slide6.xml" Id="R4b3c1984c01b4ede" /><Relationship Type="http://schemas.openxmlformats.org/officeDocument/2006/relationships/slide" Target="/ppt/slides/slide7.xml" Id="Ra13f4a1a36f44e7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c9be988e0d403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3a13665fad4c33" /><Relationship Type="http://schemas.openxmlformats.org/officeDocument/2006/relationships/theme" Target="/ppt/slideMasters/theme/theme1.xml" Id="R4c256565463048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13a13665fad4c3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822ea67dd44d2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fb91fe3541477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cfa60a6d9540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09500505e5427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aec3a54e564d5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0334421b1e46c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468e6803e94e5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AURORAH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AURORAH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AURORAH AS ble etablert [år] og holder til i Skudeneshavn.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AURORAH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AURORAH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AURORAH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−139 978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3 816 741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46 617 757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47 316 211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AURORAH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ELLEN SOLSTAD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AURORAH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Kaigata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4280 Skudeneshavn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918 186 751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AURORAH AS</a:t>
            </a:r>
          </a:p>
        </p:txBody>
      </p:sp>
    </p:spTree>
  </p:cSld>
  <p:clrMapOvr>
    <a:masterClrMapping xmlns:a="http://schemas.openxmlformats.org/drawingml/2006/main"/>
  </p:clrMapOvr>
</p:sld>
</file>